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Бразилия: географическое положение, ресурсы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Южной Америки и контрастов природы.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Бразилия важна для школьной географии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показывает, как пространство, ресурсы и население взаимосвязаны: от амазонских лесов и богатых недр до крупных городов, мощной экономики и ярких региональных различий.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Бразилии в Южной Америке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восток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огромную часть центральной и восточной Южной Америки, соседствуя почти со всеми странами региона. Такое положение делает её важнейшим узлом межконтинентальных связей.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атлантическое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страны превышает 7,4 тысячи километров. Выход к Атлантическому океану усиливает значение морских портов, облегчает внешнюю торговлю и развитие прибрежных городов.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континент в соседях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не имеет сухопутных границ только с Чили и Эквадором. Это подчёркивает её территориальную масштабность и заметное влияние на пространственную организацию Южной Америки.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во внутренней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 расположена не на побережье, а в глубине территории. Такой выбор был сделан для более равномерного освоения страны и усиления роли внутренних районов.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центрального положения, обширной территории и океанского выхода делает Бразилию одновременно региональной державой и важным участником международных экономических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ландшафты страны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занимает обширная Амазонская низменность с влажными экваториальными лесами. Здесь сосредоточены огромные биологические ресурсы, но условия освоения остаются сложными из-за переувлажнения и труднодоступности.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плоскогорье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занимает значительную часть территории и служит важнейшей основой для расселения, сельского хозяйства и промышленности. На нём сосредоточены многие крупнейшие города и транспортные коридоры.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Приатлантические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побережья тянутся равнины, где рано возникли первые центры колонизации, порты и крупные агломерации. Именно здесь особенно заметна плотность населения и хозяйственная активность.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протяжённость страны создаёт резкие различия между севером и югом. Это влияет на климат, специализацию районов, типы землепользования и степень освоенности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макрорегионы Бразилии и их 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концентрирует промышленность, финансы и транспорт, тогда как Север остаётся пространственно самым большим, но наименее заселённым. Различия отражают неравномерность освоения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IBGE, оценки по макрорегионам Бразилии; округление по данным переписи 2022 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хозяйственная мощь сосредоточена там, где плотнее население и лучше инфраструктура.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территории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севере, прежде всего в Амазонии, круглый год сохраняются высокая температура и обильные осадки. Это создаёт условия для влажных лесов, но затрудняет строительство и транспорт.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во внутренних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страны часто чередуются влажный и сухой сезоны. Такие колебания особенно важны для земледелия, водоснабжения и режима рек, питающих хозяйство.
</a:t>
            </a:r>
            <a:endParaRPr lang="en-US" sz="134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выраженные контрасты юга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заметнее смена времён года и ниже средние температуры. Здесь климат благоприятнее для культур, чувствительных к перегреву, и для более плотного заселения.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напрямую определяют специализацию районов: где-то развиваются плантации и животноводство, а где-то сильнее роль лесных, водных и энергетических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формируют хозяйство Бразилии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природной средой, ресурсами и экономической специализацией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ресурсы Бразилии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страны распределены неравномерно, но почти каждый их вид связан с крупными районами хозяйственного освоения.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материалы по Бразилии; обобщение по школьному курсу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Бразилии разнообразна и тесно связана с экспортом, энергетикой и развитием аграрных районов.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 и роль сырьевого экспорта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специализация повышает чувствительность экономики к колебаниям мировых цен. Поэтому для устойчивого развития Бразилии особенно важно расширять переработку и технологические отрасли.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выручка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сырьё обеспечивает значительную часть валютных поступлений страны. Доходы от экспорта поддерживают транспорт, металлургию, строительство и развитие инфраструктуры в добывающих регионах.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входит в число крупнейших производителей железной руды, бокситов, марганца и ниобия. Это делает её заметным поставщиком сырья на мировом рынке и усиливает значение добывающих районов.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сырьевой базы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горнодобывающие комплексы сосредоточены в штатах Минас-Жерайс и Пара. Там сформировались мощные промышленные узлы, связанные с добычей, обогащением и вывозом сырья.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энергетики Бразилии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страны опирается не только на реки, но и на быстрый рост новых источников, особенно в северо-восточных штатах и на побережье.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EPE, Balanço Energético Nacional 2023 (данные за 2022 г.)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Бразилии остаётся достаточно диверсифицированной: доминирует гидроэнергетика, но доля возобновляемых альтернатив заметно увеличивается.
</a:t>
            </a:r>
            <a:endParaRPr lang="en-US" sz="9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богатство природы и зона экологического риска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влияет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работают как огромный природный регулятор: они удерживают влагу, смягчают жару и накапливают углерод в древесине и почвах. Поэтому состояние Амазонии важно не только для Бразилии, но и для климатической системы всей планеты.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уникальных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сосредоточено исключительное биоразнообразие. Здесь обитают тысячи видов растений, птиц, млекопитающих, рыб и насекомых, многие из которых не встречаются больше нигде. Эта природная мозаика делает регион ценнейшей лабораторией для науки и охраны природы.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 давление на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Амазония остаётся территорией активного хозяйственного освоения. Вырубка лесов, расширение пастбищ, добыча полезных ископаемых и строительство дорог меняют ландшафты, повышают риск пожаров и разрушают среду обитания. На карте это видно как столкновение леса и следов человеческой деятельности.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населения сочетается с очень неравномерным расселением: люди сосредоточены в прибрежных и экономически развитых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IBGE, Censo Demográfico 2022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 млн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Бразилии, и это делает её самой населённой страной Южной Америки.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формируют ядро экономики, транспорта и образования, поэтому именно там сосредоточены рабочие места и услуги высокого уровня.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IBGE, Censo Demográfico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роль агломераций, но одновременно обостряет проблемы жилья, транспорта и социального неравенства.
</a:t>
            </a:r>
            <a:endParaRPr lang="en-US" sz="11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культурный состав населения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территорию населяли многочисленные индейские народы, чьи языки, знания о природе и традиции сохранились в отдельных районах и повлияли на культуру страны.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Португальская колонизация определила официальный язык, правовую систему и многие элементы городской культуры. Именно она стала основой для формирования единого государственного пространства.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диаспора принесла в Бразилию музыкальные ритмы, религиозные традиции, кулинарные приёмы и элементы повседневной культуры, особенно заметные в прибрежных регионах.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иммиграции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и выходцы из Азии усилили культурное разнообразие страны. В результате Бразилия стала обществом смешанного происхождения, где региональные традиции соседствуют с общенациональной культурой.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Социально-демографические показатели населения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находится на поздней стадии демографического перехода: рождаемость падает, население стареет, а социальные и образовательные задачи становятся сложнее.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демографического развития и их значение для 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IBGE; World Bank, последние доступные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3953" y="1651915"/>
            <a:ext cx="41107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 внутренние различия страны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густонаселённая и экономически мощная часть страны. Здесь сосредоточены крупнейшие промышленные центры, финансовые услуги, транспортные узлы и высокие доходы населения.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 более развитой инфраструктурой, высокой производительностью сельского хозяйства и относительно высоким уровнем жизни. Здесь сильнее связаны между собой города и сельская местность.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Северо-Восток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сталкиваются с бедностью, меньшим числом рабочих мест и слабее развитой инфраструктурой. Контрасты особенно заметны при сравнении с промышленно развитыми районами.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Бразилиа как 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была создана во внутренней части страны, чтобы стимулировать освоение центра территории и уменьшить чрезмерную концентрацию населения на побережье.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превращаются в рост и вызовы
</a:t>
            </a:r>
            <a:pPr algn="l" indent="0" marL="0">
              <a:lnSpc>
                <a:spcPct val="80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природной базой Бразилии, экономическим развитием и возникающими ограничениями.
</a:t>
            </a:r>
            <a:endParaRPr lang="en-US" sz="27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 международных связях и на карте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береговая линия обеспечивает Бразилии выход к основным морским путям. Через Атлантику страна связана с Европой, Африкой и Северной Америкой, что усиливает её внешнеторговые возможности.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Сантус и Рио-де-Жанейро обслуживают экспорт сельскохозяйственной продукции, руды, топлива и промышленных товаров. Именно порты делают прибрежные города ключевыми узлами международной торговли.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играет заметную роль в Южной Америке как крупнейший рынок, транспортный центр и участник интеграционных процессов. Её связи важны для соседних стран континента.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открытость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влияют на структуру хозяйства: усиливаются экспортные отрасли, расширяется портовая инфраструктура и растёт значение городов, ориентированных на мировой рынок.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XXI века для Бразилии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Амазонии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замедлить обезлесение и защитить уникальные экосистемы, не лишая местные территории возможностей для развития. От качества экологической политики зависит климатическая и биологическая устойчивость страны.
</a:t>
            </a:r>
            <a:endParaRPr lang="en-US" sz="1321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регионами остаётся серьёзной проблемой. Для его уменьшения нужны рабочие места, доступное образование, медицина и более справедливое распределение возможностей.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уже имеет сильную базу возобновляемой энергетики, но ей важно расширять современные и экологичные источники. Это снизит нагрузку на природу и укрепит энергобезопасность.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внутреннее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Стране требуется модернизация транспорта, логистики и городских систем, особенно во внутренних районах. Без этого трудно обеспечить равномерное развитие территории и устойчивый экономический рост.
</a:t>
            </a:r>
            <a:endParaRPr lang="en-US" sz="12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богатство возможностей и необходимость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показывает, как выгодное положение, ресурсы и большое население создают мощный потенциал, но одновременно требуют ответственного управления природой, экономикой и территориальным развитием.
</a:t>
            </a:r>
            <a:endParaRPr lang="en-US" sz="35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2026-06-02T22:44:12Z</dcterms:created>
  <dcterms:modified xsi:type="dcterms:W3CDTF">2026-06-02T22:44:12Z</dcterms:modified>
</cp:coreProperties>
</file>