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выросло в поле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 растут злаки, овощи и полезные растения для людей и природы.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человеку поле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кормит людей и животных, даёт зерно, овощи, масло, ткань и семена. Если за ним заботливо ухаживать, урожай помогает круглый год и превращается в нужные вещи на столе и в доме.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главное зерно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колосья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растёт на широких полях и летом покрывается золотистыми колосьями. Когда солнце светит ярко, поле будто становится тёплым ковром.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Мука и выпечка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зёрен пшеницы получают муку. Из неё пекут хлеб, булочки и делают макароны, которые знакомы почти каждому школьнику.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убирают урожай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Пшеницу собирают летом, когда зёрна уже твёрдые и спелые. Тогда колосья легко отдают урожай, а поле готовится к следующему сезону.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культура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важна потому, что из неё получается много еды. Она помогает приготовить сытный завтрак, обед и даже ароматный ужин.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Похожа, но не совсем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напоминает пшеницу, но её колосья обычно темнее и стройнее. На поле она выглядит строже, словно носит зелёный плащ с тонкими полосками.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из ржаной муки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ржаной муки пекут хлеб, который часто называют чёрным или серым. Он получается плотным, вкусным и особенно любим многими семьями.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 в прохладе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хорошо переносит прохладную погоду и может расти там, где лето короткое. Это растение не боится капризов природы и уверенно созревает.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Рожь и хлеб с характером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легко узнать по лёгким метёлкам, которые качаются даже от слабого ветра. Его стебли выглядят мягко и стройно, а поле с овсом будто шепчет на ветру. Такое растение быстро растёт и любит влагу.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метёлки на ветру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овса делают хлопья, кашу и печенье. Эти блюда помогают начать день с вкусного и полезного завтрака, а ещё радуют тем, что готовятся совсем просто.
</a:t>
            </a:r>
            <a:endParaRPr lang="en-US" sz="114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овса на кухню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часто используют как корм для лошадей и других животных. Он даёт им силу и энергию, поэтому это зерно важно не только для людей, но и для тех, кто живёт рядом с ними.
</a:t>
            </a:r>
            <a:endParaRPr lang="en-US" sz="104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корм для животных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— зерно для каши и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— высокая и сладкая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выше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может вырасти очень высокой, поэтому на поле её заметно издалека. Её крепкий стебель держит длинные листья и крупные початки.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зёрна в початке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стебле появляются большие початки с рядами жёлтых зёрен. Они прячутся под листьями, словно в зелёных укрытиях, и ждут, когда созреют.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Кукурузу едят варёной, добавляют в салаты и консервируют. Её сладкий вкус нравится многим, потому что он напоминает лето и солнце.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особенно хорошо растёт в тёплую и солнечную погоду. Чем больше света и тепла, тем увереннее она тянется вверх и наливает зёрна.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— клубни под землёй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64928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клубни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самая важная часть растёт под землёй и называется клубнем. Именно в ней запасается питание для будущего растения и для людей.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380134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кустики сверху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видны невысокие зелёные кустики с листьями. По ним можно понять, что под почвой уже формируются будущие картофелины.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383103" y="1828501"/>
            <a:ext cx="17799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сбор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картофель выкапывают, когда клубни уже выросли. Потом его используют для пюре, супа, запеканок и других вкусных блюд.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похож на настоящее солнце: у него высокий стебель и яркая жёлтая головка. На поле он заметен издалека и сразу поднимает настроение. Кажется, что этот цветок всегда старается повернуться к свету.
</a:t>
            </a:r>
            <a:endParaRPr lang="en-US" sz="11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солнце на поле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подсолнечника созревают семена. Из них получают подсолнечное масло, а ещё семечки, которые любят щёлкать и взрослые, и дети. Такое растение щедро делится полезным урожаем.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Семечки и масло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подсолнечники расцветают, поле становится особенно красивым. Жёлтые цветы стоят рядами, будто дружная команда маленьких солнышек. Такое зрелище трудно не заметить даже с дороги.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поле летом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— солнечный цветок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— растение для ткани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стебли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вырастает с тонкими, аккуратными стеблями и маленькими голубыми цветками. На поле он выглядит нежно, будто нарисован тонкой кисточкой.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32200" y="2375550"/>
            <a:ext cx="6376521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для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стеблей льна получают прочные волокна. Из них делают ткань, из которой шьют одежду и домашние вещи, например полотенца.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32200" y="3621950"/>
            <a:ext cx="5995916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Масло из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льна тоже полезны: из них получают масло. Поэтому это растение помогает людям сразу в нескольких делах и на кухне, и в швейном деле.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8925" y="12071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Стручки с зёрнами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растут в стручках, внутри которых прячутся зёрна. Когда стручки созревают, их легко заметить на зелёных растениях.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788925" y="230260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добавляют в супы, салаты и гарниры. Они делают еду сытной, а на тарелке выглядят маленькими зелёными и белыми сокровищами.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788925" y="3398050"/>
            <a:ext cx="52752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гороха и фасоли делают почву богаче. Поэтому такие растения полезны не только людям, но и самому полю, которое потом становится сильнее.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4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и фасоль на поле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 меняется по сезонам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тракторы рыхлят землю и готовят её к посеву. В почву кладут семена, и поле кажется тихим, но именно тогда начинается будущий урожай.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58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всходы быстро тянутся вверх, расправляют листья и набирают силу. Поле зеленеет, а потом покрывается цветами и колосьями, будто надевает праздничный наряд.
</a:t>
            </a:r>
            <a:endParaRPr lang="en-US" sz="1396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созревают, и приходит время собирать плоды труда. Люди и техника убирают урожай, чтобы зёрна и овощи не остались в поле.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поле отдыхает под снегом или мокрой землёй. Оно не пустует зря: почва набирается сил и ждёт новую весну, когда всё начнётся снова.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посевом поле рыхлят, чтобы корням было легче расти и дышать. Потом землю выравнивают и убирают лишние камни. Так семенам легче попасть в тёплую и влажную почву, где они быстро проснутся.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готовят землю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всходы уже появились, за ними внимательно следят. Сорняки убирают, чтобы они не отбирали у растений воду и свет. Если появляются вредители, люди применяют безопасные способы защиты и помогают посевам оставаться крепкими.
</a:t>
            </a:r>
            <a:endParaRPr lang="en-US" sz="925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Посевы под защитой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засушливую погоду поля поливают, а после сильных дождей проверяют, не застоялась ли вода. Для работы используют и руки, и технику, потому что хороший уход помогает собрать богатый урожай без лишних потерь.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каждый день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ухаживают за посевами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растениям для роста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растениям тепло и помогает им вырабатывать силы для роста. Без света листья бледнеют, а стебли тянутся вверх слабыми и тонкими, словно ищут лампу в тумане.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нужна, чтобы корни могли пить и переносить питание по всему растению. Когда влаги достаточно, листья остаются упругими и свежими, а при нехватке быстро вянут.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нужен воздух, а ещё место, чтобы расти свободно. Если посевы слишком тесные, им труднее получать свет и питание, поэтому на поле важно соблюдать порядок.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почва хранит питание и поддерживает корни, как тёплая ладошка. В богатой земле растения крепнут быстрее, а на бедной растут медленно и выглядят слабыми.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 с полем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Жаворонки любят открытые пространства и поют высоко над полем. Их звонкие трели помогают понять, что день тёплый и тихий, а вокруг много воздуха и света.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часто прячутся в высокой траве или между рядами растений. Они осторожны и быстро бегают, поэтому им удобно жить там, где можно легко скрыться.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Божьи коровки и другие полезные насекомые помогают полю, поедая вредителей. Чем их больше, тем спокойнее растениям, ведь у них есть маленькая охрана с точками на спинке.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любит зёрна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Мыши и кузнечики тоже живут рядом с полем, но их привычки разные. Одни лакомятся зёрнами, а другие — зелёными листьями, поэтому за ними важно следить.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урожая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 созревания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зёрна и овощи созревают, люди внимательно смотрят на поле. В этот момент урожай уже готов к сбору, и нельзя тянуть слишком долго, чтобы он не осыпался.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комбайна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Комбайн движется по полю, срезает стебли и отделяет зёрна. Потом они попадают в большой бункер, где ждут дальнейшей дороги, уже без лишней спешки.
</a:t>
            </a:r>
            <a:endParaRPr lang="en-US" sz="1458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жатвы собранное зерно и овощи везут на склад, в магазин, на мельницу или на переработку. Так труд с поля превращается в полезные продукты.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7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готовится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575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уборка закончена, поле становится почти пустым и тихим. Но это не конец, а короткий отдых перед новым посевом и следующим урожайным годом.
</a:t>
            </a:r>
            <a:endParaRPr lang="en-US" sz="14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Собранное зерно отправляют на мельницу, где его очищают и перемалывают в муку. Потом из муки пекут хлеб, булочки и другую вкусную выпечку. Так маленькое зерно проходит длинный путь и становится частью завтрака.
</a:t>
            </a:r>
            <a:endParaRPr lang="en-US" sz="908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становится мукой
</a:t>
            </a:r>
            <a:endParaRPr lang="en-US" sz="1386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выкапывают из земли, моют и везут на кухню. Из него готовят пюре, суп, запеканку и многие другие блюда. Он помогает сделать обед сытным и совсем не скучным.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на кухне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подсолнечника сушат и перерабатывают, чтобы получить масло. Его добавляют в салаты и используют для приготовления еды. А сами семечки часто становятся вкусным угощением для детей и взрослых.
</a:t>
            </a:r>
            <a:endParaRPr lang="en-US" sz="931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даёт масло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льна отправляют на обработку, где из них получают волокно. Из него делают ткань, а потом шьют одежду, салфетки и полотенца. Получается полезный путь от поля до домашнего уюта.
</a:t>
            </a:r>
            <a:endParaRPr lang="en-US" sz="994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превращается в ткань
</a:t>
            </a:r>
            <a:endParaRPr lang="en-US" sz="1338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стола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поле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должно оставаться чистым, поэтому нельзя бросать бутылки, пакеты и другой мусор. Лишние вещи мешают растениям и животным, а убирать их потом очень трудно.
</a:t>
            </a:r>
            <a:endParaRPr lang="en-US" sz="1499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посевы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молодым всходам нельзя бегать и устраивать игры. Каждый сломанный росток — это маленькая потеря будущего урожая, а растениям потом нужно много времени, чтобы восстановиться.
</a:t>
            </a:r>
            <a:endParaRPr lang="en-US" sz="146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жечь траву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Сухую траву нельзя поджигать, даже если кажется, что огонь маленький и послушный. Он быстро разгорается, портит почву и может навредить растениям, животным и людям.
</a:t>
            </a:r>
            <a:endParaRPr lang="en-US" sz="146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аккуратная техника и бережный труд помогают полю оставаться здоровым. Если заботиться о земле, она долго будет кормить людей и радовать зелёными всходами.
</a:t>
            </a:r>
            <a:endParaRPr lang="en-US" sz="14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1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полевых растений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788925" y="12071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колос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Пшеницу легко узнать по плотному колосу с золотыми зёрнами. Когда поле светится на солнце, кажется, будто там стоят маленькие свечки, только вместо огня у них хлебные зёрнышки.
</a:t>
            </a:r>
            <a:endParaRPr lang="en-US" sz="1326" dirty="0"/>
          </a:p>
        </p:txBody>
      </p:sp>
      <p:sp>
        <p:nvSpPr>
          <p:cNvPr id="13" name="Text 3"/>
          <p:cNvSpPr txBox="1"/>
          <p:nvPr/>
        </p:nvSpPr>
        <p:spPr>
          <a:xfrm>
            <a:off x="788925" y="19353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Овёс и метёлка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овса нет плотного колоса, как у пшеницы. У него лёгкая метёлка, которая качается на ветру и делает растение похожим на пушистую кисточку.
</a:t>
            </a:r>
            <a:endParaRPr lang="en-US" sz="1373" dirty="0"/>
          </a:p>
        </p:txBody>
      </p:sp>
      <p:sp>
        <p:nvSpPr>
          <p:cNvPr id="14" name="Text 4"/>
          <p:cNvSpPr txBox="1"/>
          <p:nvPr/>
        </p:nvSpPr>
        <p:spPr>
          <a:xfrm>
            <a:off x="788925" y="26635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 и початок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Кукурузу выдают высокий стебель и крупный початок, спрятанный в листьях. Жёлтые зёрна растут плотными рядами, будто маленькие бусины, нанизанные очень аккуратным мастером.
</a:t>
            </a:r>
            <a:endParaRPr lang="en-US" sz="1326" dirty="0"/>
          </a:p>
        </p:txBody>
      </p:sp>
      <p:sp>
        <p:nvSpPr>
          <p:cNvPr id="15" name="Text 5"/>
          <p:cNvSpPr txBox="1"/>
          <p:nvPr/>
        </p:nvSpPr>
        <p:spPr>
          <a:xfrm>
            <a:off x="788925" y="33917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клубни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главная часть прячется под землёй. Клубни похожи на подземные сокровища, а сверху виден только зелёный кустик, который подсказывает, где искать урожай.
</a:t>
            </a:r>
            <a:endParaRPr lang="en-US" sz="1326" dirty="0"/>
          </a:p>
        </p:txBody>
      </p:sp>
      <p:sp>
        <p:nvSpPr>
          <p:cNvPr id="16" name="Text 6"/>
          <p:cNvSpPr txBox="1"/>
          <p:nvPr/>
        </p:nvSpPr>
        <p:spPr>
          <a:xfrm>
            <a:off x="788925" y="4119950"/>
            <a:ext cx="5268900" cy="6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и голубой цветок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Лён узнают по тонким стеблям и нежным голубым цветкам. Они выглядят очень скромно, но именно это растение даёт и крепкую ткань, и полезное масло.
</a:t>
            </a:r>
            <a:endParaRPr lang="en-US" sz="13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поля особенно заметны летом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пшеница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пшеничное поле становится золотым и ровным, словно большое сияющее покрывало. Колосья колышутся на ветру, и кажется, будто поле тихо шепчет о скорой жатве.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кукуруза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Кукурузные ряды летом выглядят очень высокими и зелёными. Между ними легко представить себе узкие дорожки, по которым идёт солнце, заглядывая в каждый листок.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подсолнечник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подсолнечника заметно издалека благодаря большим жёлтым головкам. Они повернуты к свету и делают весь пейзаж похожим на картину, где солнце поселилось на земле.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картофельная 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Картофельные посадки не такие яркие, как подсолнечник, зато они очень аккуратные и зелёные. Невысокие кустики образуют спокойный ковёр, который прячёт под землёй будущий урожай.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— большое зелёное сокровище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кормит людей, помогает животным и даёт полезные растения для еды, одежды и масла. Если беречь землю и трудиться аккуратно, оно снова и снова будет щедро радовать урожаем.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2026-05-25T19:13:57Z</dcterms:created>
  <dcterms:modified xsi:type="dcterms:W3CDTF">2026-05-25T19:13:57Z</dcterms:modified>
</cp:coreProperties>
</file>