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организмов: значение для жизни и 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жизнь продолжается и изменяется из поколения в поколение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дополняет обмен веществ, рост и развитие, обеспечивая появление новых организмов и передачу наследственной информации. У одноклеточных оно связано с делением, у многоклеточных — со специализированными системами, а у человека особенно заметно в период полового созревания.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 — основа преемственности жизни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основных типа размножения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1425" y="1287530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происходит без слияния гамет и обычно дает потомство, почти не отличающееся по наследственным признакам от исходного организма, что особенно важно при быстром заселении благоприятной среды.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48650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половом размножении образуются гаметы, которые сливаются и образуют зиготу. Такой механизм создает новые сочетания генов и повышает наследственную изменчивость потомства.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05875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скорость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позволяет быстро увеличивать численность, потому что не требует поиска партнера и сложных процессов оплодотворения, тогда как половое обычно протекает медленнее.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1425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выгодно там, где условия меняются: разнообразное потомство легче переживает стресс, конкуренцию и появление новых паразитов или хищников.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448651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биологический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служат одной цели — сохранению вида, но решают ее по-разному: через массовое копирование удачных признаков или через создание генетического разнообразия.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различия двух способов размножения по основным биологическим признакам.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быстрее и экономичнее, а половое сильнее повышает разнообразие и эволюционный потенциал вида.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бесполого и полового размножения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11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полового размножения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полового процесса у организмов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у одноклеточных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49525" y="1101301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надвое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и многих простейших одна клетка делится на две дочерние. Каждая получает почти одинаковую наследственную информацию, поэтому популяция может очень быстро расти при благоприятных условиях.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49525" y="2426083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механизма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не требует образования гамет, поиска партнера и сложного оплодотворения. Благодаря этому размножение возможно даже тогда, когда организм существует в одиночку.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049525" y="3750850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достатке пищи и подходящей температуре численность одноклеточных увеличивается особенно быстро. Именно поэтому микробы и простейшие могут стремительно заселять новые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2791" y="3289668"/>
            <a:ext cx="134400" cy="13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016" y="3289668"/>
            <a:ext cx="134400" cy="134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6328" y="3289668"/>
            <a:ext cx="117600" cy="134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бесполого размножения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организм распадается на две или несколько частей, каждая из которых дает начало новому организму. Такой способ особенно характерен для одноклеточных и некоторых простых многоклеточных форм.
</a:t>
            </a:r>
            <a:endParaRPr lang="en-US" sz="984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особь развивается как вырост на теле родителя, а затем отделяется или остается связанной с ним. Почкование встречается у гидры, дрожжей и ряда других организмов.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распадается на части, и каждая из них при восстановлении недостающих структур дает новый организм. Такое размножение известно у некоторых водорослей и червей.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новые особи формируются из клубней, луковиц, корневищ, усов или черенков. Потомство сохраняет признаки материнского растения и быстро занимает подходящую территорию.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образуются в большом количестве, устойчивы к неблагоприятным условиям и помогают расселению. Этот способ широко распространен у грибов, мхов и папоротников.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этот способ особенно эффективен при быстром росте численности и сохранении удачных признаков.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бесполого размножения заметны в стабильной среде, но низкая изменчивость ограничивает его эффективность при резких изменениях.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ограничения бесполого размножения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и наследственная изменчивость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источника наследственности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Потомство получает наследственный материал от двух родителей. Благодаря этому в одном организме сочетаются признаки, которые ранее существовали отдельно, что уже само по себе увеличивает разнообразие.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гамет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имеют гаплоидный набор хромосом и несут только половину наследственной информации. Их слияние восстанавливает диплоидный набор и запускает развитие нового организма.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комбинации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оплодотворении наследственные признаки родителей объединяются по-новому. Именно поэтому даже потомки одних и тех же организмов отличаются друг от друга по многим признакам.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повышает шансы популяции пережить изменения среды. Естественный отбор действует на разные варианты признаков, отбирая наиболее приспособленные.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как основа образования гамет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деления подряд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включает два последовательных деления клетки, в результате которых число хромосом уменьшается вдвое. Из одной диплоидной клетки образуются гаплоидные клетки.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профазе I происходит обмен участками между гомологичными хромосомами. Этот процесс создает новые сочетания генов и делает наследственный материал более разнообразным.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хромосом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мейозе гомологичные хромосомы и затем хроматиды распределяются по разным клеткам. Такое перераспределение усиливает комбинативную изменчивость.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гаметообразования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мейоза становятся клетки, которые могут участвовать в образовании гамет. Поэтому именно мейоз обеспечивает переход к половому размножению без удвоения числа хромосом.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533305"/>
            <a:ext cx="3805200" cy="212083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сперматозоид приспособлен к активному движению и доставке наследственного материала, а яйцеклетка — к обеспечению первых этапов развития зародыша.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Мужская гамета обеспечивает транспорт наследственного материала, женская — условия для начального развития нового организма.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мужских и женских гамет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оплодотворения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материалам школьного курса биологии; у животных и цветковых растений этапы могут иметь видовые особенности.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растения продолжают свой род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как начало нового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и оплодотворения у цветковых растений образуется семя. Внутри него находится зародыш, защищённый оболочкой и обеспеченный запасом веществ, необходимым для первых этапов роста и укоренения.
</a:t>
            </a:r>
            <a:endParaRPr lang="en-US" sz="114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Вегетативный способ без семян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 картофеля, луковица лука или ус земляники способны дать новое растение без участия семян. Такой путь сохраняет признаки материнского организма и особенно заметен на привычных для школьного опыта примерах.
</a:t>
            </a:r>
            <a:endParaRPr lang="en-US" sz="1164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разные способы
</a:t>
            </a:r>
            <a:pPr algn="l" indent="0" marL="0">
              <a:lnSpc>
                <a:spcPct val="100000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растения лучше расселяются семенами, другие быстро восстанавливают численность вегетативно. Поэтому в природе сочетаются несколько механизмов размножения, а на иллюстрации удобно показать клубень, луковицу и семя рядом.
</a:t>
            </a:r>
            <a:endParaRPr lang="en-US" sz="113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грибов и водорослей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образуются в огромном количестве и легко переносятся воздухом, водой или животными. Благодаря этому грибы быстро осваивают новые места и переживают неблагоприятные периоды.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и фрагментация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дрожжей почка отделяется от материнской клетки, а у грибного мицелия отдельные части могут продолжить рост самостоятельно. Такой способ позволяет быстро восстановить организм после повреждения.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в воде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водорослей половые клетки и споры образуются в водной или влажной среде. Это связано с тем, что для их движения и сохранения жизнеспособности необходима влага.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путей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водорослей встречаются вегетативное, бесполое и половое размножение. Такое разнообразие повышает шансы на выживание и помогает виду приспосабливаться к изменению условий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600"/>
            <a:ext cx="74868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животных: особенности у разных групп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22675" y="1125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беспозвоночных встречаются почкование и фрагментация, позволяющие быстро увеличивать численность. Такие способы особенно выгодны в благоприятной среде, где не требуется поиск партнёра.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2272" y="1126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насекомых, ракообразных и пресмыкающихся потомство может развиваться из неоплодотворённой яйцеклетки. Партеногенез помогает сохранить вид при нехватке самцов или при сезонных изменениях условий.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22675" y="3103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у позвоночных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позвоночных чаще всего происходит половое размножение с внутренним или наружным оплодотворением. Этот путь обеспечивает наследственную изменчивость и даёт популяциям больше возможностей для приспособления.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32272" y="3104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потомства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одних животных развитие прямое и молодая особь похожа на взрослую. У других оно непрямое: сначала появляется личинка, затем происходит метаморфоз и формируется зрелый организм.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организмов по-разному реагируют на среду, но для размножения особенно критичны стабильные условия, при которых гаметы сохраняют жизнеспособность, а зародыши развиваются без сбоев.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влажность — наиболее универсальные условия успеха; у животных дополнительно важны сезон, партнёры и качество среды.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успешность размножения
</a:t>
            </a:r>
            <a:endParaRPr lang="en-US" sz="2278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590" y="1791220"/>
            <a:ext cx="25020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0617" y="1791220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4802" y="1791220"/>
            <a:ext cx="21892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74777" y="3523020"/>
            <a:ext cx="250200" cy="25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4417" y="3536253"/>
            <a:ext cx="251700" cy="2237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размножения у человека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131942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гипофиза, яичников и семенников управляют созреванием половых клеток и изменениями в организме. Половые стероиды задают направление циклических процессов и поддерживают половое развитие.
</a:t>
            </a:r>
            <a:endParaRPr lang="en-US" sz="1209" dirty="0"/>
          </a:p>
        </p:txBody>
      </p:sp>
      <p:sp>
        <p:nvSpPr>
          <p:cNvPr id="16" name="Text 3"/>
          <p:cNvSpPr txBox="1"/>
          <p:nvPr/>
        </p:nvSpPr>
        <p:spPr>
          <a:xfrm>
            <a:off x="413981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зрелость репродуктивной системы наступает в период полового созревания. В это время начинается образование зрелых гамет и формируются вторичные половые признаки.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964001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образа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репродуктивную функцию влияют питание, общее состояние здоровья, возраст и наличие инфекций. Эти факторы могут как поддерживать нормальную функцию, так и нарушать её.
</a:t>
            </a:r>
            <a:endParaRPr lang="en-US" sz="1263" dirty="0"/>
          </a:p>
        </p:txBody>
      </p:sp>
      <p:sp>
        <p:nvSpPr>
          <p:cNvPr id="18" name="Text 5"/>
          <p:cNvSpPr txBox="1"/>
          <p:nvPr/>
        </p:nvSpPr>
        <p:spPr>
          <a:xfrm>
            <a:off x="2729613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болезней
</a:t>
            </a:r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грамотность помогает предотвращать инфекции, передаваемые половым путём, и принимать ответственные решения. Это важная часть заботы о собственном здоровье.
</a:t>
            </a:r>
            <a:endParaRPr lang="en-US" sz="1263" dirty="0"/>
          </a:p>
        </p:txBody>
      </p:sp>
      <p:sp>
        <p:nvSpPr>
          <p:cNvPr id="19" name="Text 6"/>
          <p:cNvSpPr txBox="1"/>
          <p:nvPr/>
        </p:nvSpPr>
        <p:spPr>
          <a:xfrm>
            <a:off x="5550004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физиологии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основ полового развития делает поведение более осознанным. Оно помогает лучше понимать изменения подросткового возраста и оценивать влияние внешних факторов на здоровье.
</a:t>
            </a:r>
            <a:endParaRPr lang="en-US" sz="12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 смена поколений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жизненный цикл организмов; у растений возможна смена спорофита и гаметофита, у животных чаще доминирует диплоидная стадия.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432838"/>
            <a:ext cx="3934500" cy="20193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используется не только в природе, но и в хозяйственной практике: оно помогает сохранять ценные признаки, повышать продуктивность и восстанавливать численность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механизмов размножения важно для урожайности, селекции, репродуктивной медицины и охраны биоразнообразия.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размножения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Прикладная биология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размножении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поддерживает непрерывность жизни, а его формы решают разные задачи: бесполое ускоряет рост численности, половое повышает наследственное разнообразие и помогает видам приспосабливаться к изменениям среды.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2026-06-01T23:02:03Z</dcterms:created>
  <dcterms:modified xsi:type="dcterms:W3CDTF">2026-06-01T23:02:03Z</dcterms:modified>
</cp:coreProperties>
</file>