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творческой лаборатории В. В. Маяковского
</a:t>
            </a:r>
            <a:endParaRPr lang="en-US" sz="2938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искал новое звучание: точное слово, ритм и смелую рифму — по следам воспоминаний.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друзей, литераторов, слушателей и учеников сохраняют не только факты биографии, но и то, как рождался текст: чтение вслух, правка строк, споры о словах, внимание к ритму и интонации. Так видно, каким человеком поэт был в работе.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воспоминания о поэте так важны
</a:t>
            </a:r>
            <a:endParaRPr lang="en-US" sz="274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время футуризма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интонация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хотели обновить поэзию, а Маяковский добивался сильного звучания: резких интонаций, четкого ритма и выразительного произношения. Это делало стихи похожими на живую речь.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рифмы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использовал смелые созвучия и необычную рифмовку. Такие решения усиливали эффект неожиданности и помогали запоминать строки, даже если слушатель слышал их впервые.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Плакатная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манера часто напоминала плакат: коротко, ярко, на публику. Такая выразительность связывала поэзию с городской жизнью и ощущением движения начала XX века.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звучали слова, близкие к повседневной речи. За счет этого поэзия становилась понятнее городу и современности, а не уходила только в старые книжные привычки.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с правками: путь к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наглядных сцен — страницы, где снова и снова меняются строки. Современники отмечали, что Маяковский подбирал слово так, чтобы оно «попадало» и по смыслу, и по звучанию. Поэтому правка выглядит не как исправление, а как поиск.
</a:t>
            </a:r>
            <a:endParaRPr lang="en-US" sz="1084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стол и возвращение к 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часто встречается образ человека, который снова и снова возвращается к уже написанному. Он проверял звучание слов, менял порядок, вычеркивал лишнее и продолжал работу. Материалы, связанные с рабочим местом поэта, помогают представить этот темп.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 работой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рождалось стихотворение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которую показывают воспоминания: от впечатления до окончательного выступления.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точный инструмент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ценил не украшение речи, а ее силу и точность. Он выбирал короткие, ударные фразы и сильные глаголы, чтобы мысль звучала быстро и отчетливо.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подчеркивают его интерес к неожиданному сравнению. Такое сравнение не ради красоты, а ради точного попадания в чувство: чтобы читатель сразу понял, что переживает автор.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каждое слово работало на смысл, ритм и эмоциональное напряжение. Поэтому он внимательно отбирал даже простые выражения и заменял их, если они «не держали» текст.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воспринимал стихотворение как звучащее целиком, а не только читаемое глазами. Современники вспоминали громкий голос, четкие паузы, резкие акценты и ритм, который удерживал внимание слушателей.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сцена для него была частью творчества: зал, реакция публики, дыхание перед строкой. Подходящие образы — фотография во время выступления или вид сцены с слушателями.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стихов вслух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у мемуаристов — звучание и кропотливая правка: вместе они составляют больше половины отметок. Это подчеркивает работу поэта как вслух, так и на бумаге.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Маяковского запоминали не только по темам, но и по способу создания текста: ритм, голос и постоянная правка важнее отдельных эффектов.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современников о В. В. Маяковском (условная структура долей для визуализации).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замечали современники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676" y="2477750"/>
            <a:ext cx="210574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прием, как его замечали в работе поэта, и то, какой результат он давал стихам: звучание, яркость образов, точность текста и близость к повседневной речи.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ритма, смелых рифм и тщательной правки объясняет, почему стихи звучали убедительно и оставались понятными разным читателям.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воспоминания современников о Маяковском.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творческой манеры Маяковского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не спешил соглашаться с тем, что получилось сразу: черновик воспринимался как старт, а не как конечный результат.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переставлял строки и менял порядок слов, чтобы мысль двигалась точнее и ритм лучше ложился на произнесение вслух.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Вычеркивания и новые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воспоминаниям, лишнее убиралось, а нужное находилось заново: он вычеркивал куски, создавал варианты и возвращался к тексту.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Шлифовка до готовности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черновиком показывала, что важны смысл, ритм и точность каждой детали: итог предназначался для печати и выступления.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черновиками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впечатления как материал текста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нередко связывали Маяковского с улицей и движением большого города: трамваем, афишей, фабричной суетой, шумом и спешкой. Эти детали помогали поэту писать «по-современному», почти на ходу.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образы делают поэзию узнаваемой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пейзаж в его стихах работает как живая декорация: вывески, огни, лестницы, резкие переходы и быстрый ритм улицы. Начало XX века становилось для него разговором с читателем, а не фоном.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в его поэзии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часто спорил о форме стихов, потому что считал новаторство частью самого искусства, а не капризом. Его позиция была ясной: стихотворение должно звучать современно и быть точным по смыслу и интонации.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воспоминаниях отмечают его прямоту и уверенность, а также требовательность к себе и к собеседникам. Он не соглашался на «как-нибудь», когда дело касалось ритма, выбора слов и ясности высказывания.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стремился к такой поэзии, которая звучит резко и понятно, но не превращается в упрощение. Он хотел, чтобы в короткой фразе оставалась глубина, а образ — сила, заставляющая думать.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спор о новой поэзии был одновременно спором о роли искусства в жизни. Маяковский настаивал: форма нужна не ради украшения, а ради воздействия — чтобы стих действовал на читателя и на сцене, и на бумаге.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новой поэзии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впечатления к строке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процесса, описываемого в воспоминаниях: превращение факта и чувства в звучащий текст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пропорции видно главное: Маяковский много раз возвращался к уже написанному, уточнял порядок слов и «шлифовал» звучание, чтобы строка работала на смысл.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время распределялось не поровну: заметно больше усилий уходило на исправления и доводку, чем на первую запись.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современников; представлено условное соотношение этапов для иллюстрации.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труда уходило на текст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4050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7875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8313" y="1640500"/>
            <a:ext cx="320175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вместо легенды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показывают, что Маяковский — живой человек в работе: видно, как он слушает себя, исправляет строки и возвращается к тексту. Без этих деталей поэзия выглядит как «вдохновение». 
</a:t>
            </a:r>
            <a:endParaRPr lang="en-US" sz="1354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жесты,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сохраняют то, что обычно теряется: манеру спорить, темп речи, реакцию на слово. По таким штрихам понятнее, почему его стих звучал резко и собранно.
</a:t>
            </a:r>
            <a:endParaRPr lang="en-US" sz="1389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природа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выступлений помогают понять, что для Маяковского чтение вслух было частью создания стихотворения. Поэтому ритм и паузы в его поэзии воспринимаются как действие.
</a:t>
            </a:r>
            <a:endParaRPr lang="en-US" sz="128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воспоминания помогают понять поэта
</a:t>
            </a:r>
            <a:endParaRPr lang="en-US" sz="28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описывали Маяковского как человека высокого роста, энергичного и очень собранного. В споре он мог быть резким, но при этом явно увлеченным работой — словно каждую минуту отдавал своему делу целиком.
</a:t>
            </a:r>
            <a:endParaRPr lang="en-US" sz="1163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запоминался силой характера: он будто «держал» аудиторию даже без долгих объяснений. Подобное впечатление легче передать портретом или фотографией, где чувствуется движение и внутреннее напряжение.
</a:t>
            </a:r>
            <a:endParaRPr lang="en-US" sz="1196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Маяковского глазами современников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85525"/>
            <a:ext cx="4332300" cy="20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сопоставляет, что именно замечали разные группы людей, и как это помогает понять особенности поэзии Маяковского.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наблюдатели фокусируются на разных сторонах: речь, форма и выступление. В совокупности это объясняет, почему его стихи так воздействовали на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Мемуарная проза о В. В. Маяковском.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отмечали разные мемуаристы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Маяковского тесно переплетены человек и город, личное чувство и общественная жизнь. Воспоминания помогают увидеть, как разговорная интонация соединяется с темами времени и перемен эпохи.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умел превращать жизненные ситуации в острый образ и удерживать в нём энергичный ритм. Поэтому его строки не остаются «на полке»: они звучат как реакция на происходящее вокруг.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сочетание — понятная речь, яркий образ и ритмическая сила — объясняет, почему стихи оставались сильными для читателей разных поколений. В них легко узнать и себя, и свой город.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его творчества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лаборатория Маяковского показывает: наблюдение и выбор слов дают основу, а затем начинается многократная шлифовка ритма и точности выражения.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правка требует больше всего усилий, чтобы смысл и звучание совпали в одной точной строке.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современников; число приведено по условной схеме распределения этапов работы.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как поэт труда и новаторства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раскрывают Маяковского как мастера, который соединял талант, дисциплину и стремление к эксперименту. Его лаборатория строилась на точности слова, силе голоса, работе с ритмом и постоянном поиске новых форм.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2026-05-15T06:11:45Z</dcterms:created>
  <dcterms:modified xsi:type="dcterms:W3CDTF">2026-05-15T06:11:45Z</dcterms:modified>
</cp:coreProperties>
</file>