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случайного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результатам опытов описывать случайность и сравнивать её с вероятностью?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помогает анализировать результаты опытов, наблюдений и тестов, когда ответ заранее неизвестен. На примерах монеты, кубика, урны и класса видно, как часто событие происходит в серии повторений.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относительную частоту в школе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 и испытание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исход, который нельзя точно предсказать заранее: например, выпадение шестёрки на кубике или орла при броске монеты.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одно повторение опыта при одинаковых условиях. В каждом испытании отмечают, произошло ли нужное событие или нет.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Случайными событиями могут быть появление красного шара, попадание в цель или нужный ответ в тесте. Все они наблюдаются по результатам опытов.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испытаний удобно считать, сколько раз событие произошло, и сравнивать этот результат с другими сериями или ожидаемым значением.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0,36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относительная частота события в примере с 18 появлениями из 50 испытаний.
</a:t>
            </a:r>
            <a:endParaRPr lang="en-US" sz="1345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долю появления события от общего числа опытов и помогает сравнивать разные серии результатов.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для 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относительной частоты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Относительную частоту события A записывают как W(A)=m/n, где m — число появлений события, а n — общее число испытаний.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произошло 7 раз в 20 опытах, то W(A)=7/20=0,35. Это значение можно также выразить в процентах.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часто записывают в виде обыкновенной дроби, десятичной дроби или процента. Выбор формы зависит от условия задачи.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считать только нужное событие и обязательно указывать общее число испытаний. Без этого дробь или процент будут записаны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короткие серии дают более заметные отклонения, а при росте числа бросков значения становятся ровнее.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испытаний, тем устойчивее относительная частота и тем надёжнее оценка вероятности.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частота при увеличении числа опытов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серии бросков монеты 10, 20, 50, 100 и 200 испытаний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относительную частоту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обработки результатов серии одинаковых испытаний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относительная частота выпадения шестёрки в сериях разной 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бросков частота становится ближе к 1/6, но не совпадает с ним точно.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вычислений для броска кубика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частоты и вероятности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опыт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описывает событие заранее, а относительная частота показывает, что получилось в реальном эксперименте. Это два разных, но связанных способа описания случайности.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серии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испытаний, тем чаще относительная частота оказывается близкой к вероятности. В короткой серии отклонения могут быть довольно заметными.
</a:t>
            </a:r>
            <a:endParaRPr lang="en-US" sz="106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и вероятности помогает понимать, насколько результат опыта согласуется с теорией. Именно поэтому это понятие важно в 9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классический пример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честной монеты орёл и решка равновозможны, поэтому их теоретические вероятности одинаковы и равны 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30 бросках выпало 16 орлов, то относительная частота орла равна 16/30, то есть примерно 0,53.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равных вероятностях короткая серия может дать неравный результат. Чем больше бросков, тем ближе данные обычно становятся к 0,5.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условиях отдельные серии дают разные результаты, потому что случайность проявляется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серий и испытаний, тем устойчивее оценка и тем ближе она к 0,5.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относительной частоты в последовательных сериях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5 серий по 20 бросков монеты.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относительная частота меняется от опыта к опыту
</a:t>
            </a:r>
            <a:endParaRPr lang="en-US" sz="2072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серия испытаний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небольшом числе опытов случайные отклонения заметны сильнее: один и тот же результат может сильно отличаться от ожидаемого.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наблюдений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испытаний становится больше, отдельные случайные всплески меньше влияют на итог, а относительная частота начинает выравниваться.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точная оценка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длинной серии данные становятся надёжнее, поэтому вывод по 100 или 200 опытам обычно точнее, чем по 10 опытам.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теоретических значений с результатами опыта помогает увидеть, насколько близко наблюдение к ожидаемой вероятности.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значения обычно близки к теоретическим, но полного совпадения ждать не нужно.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вероятность и экспериментальная частота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сравнения вероятности и частоты.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близости результата к вероятности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сравнения экспериментальной частоты с теоретической вероятностью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 в задачах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Относительную частоту можно записать дробью, десятичной дробью или процентом. Выбор формы зависит от условия задачи и того, как удобнее сравнивать результат с другими данными.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Указать, что это 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важно показать, что значение получено по результатам испытаний. Так не возникает путаницы между экспериментальной частотой и теоретической вероятностью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Округлить при необходимости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десятичная дробь получается длинной, её обычно округляют до сотых. Например, 0,167 удобно записать как 0,17, сохранив понятный и аккуратный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серии из 60 бросков каждый исход встречается по-разному, хотя все варианты кубика равновозможны.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частот равна 60, а неравномерность распределения показывает влияние случайности на короткой серии.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разных исходов одного опыта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60 бросков игрального кубика.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относительная частота в 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спрашивает, какой способ решения понравился больше всего, и считает ответы. По относительной частоте видно, какой вариант выбрали чаще, а какой — реже. Так удобно быстро оценить мнение группы и сравнить результаты разных опросов.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производстве или в лаборатории считают, сколько изделий без ошибок попалось в партии. Если доля брака растёт, это сразу заметно по частоте. Такая проверка помогает вовремя заметить проблему и понять, насколько стабилен процесс.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эксперименты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спортивной статистике считают точность попаданий, победы или ошибки команды. В опытах сравнивают, как часто происходит нужный результат. Относительная частота делает данные наглядными и помогает видеть закономерности в повторяющихся событиях.
</a:t>
            </a:r>
            <a:endParaRPr lang="en-US" sz="10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не только получить число, но и правильно понять, что именно оно означает.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проверка: есть ли деление на общее число испытаний и не превышает ли ответ 1.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относительной частоты
</a:t>
            </a:r>
            <a:endParaRPr lang="en-US" sz="2196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типичные ошибки при работе с относительной частотой.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Мини-выводы по теме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частота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выражает долю появления события в серии опытов. Она помогает быстро понять, насколько часто результат действительно встречался в наблюдениях.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находят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число появлений события, затем делят его на общее число испытаний. Ответ можно записать дробью, десятичной дробью или процентом.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объём серии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испытаний, тем надёжнее вывод. При большом числе опытов относительная частота обычно становится ближе к вероятности случайного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помогает превратить результаты случайных опытов в понятный математический вывод. Она учит сравнивать данные, замечать закономерности и делать более надёжные оценки при большом числе испытаний.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2026-05-29T15:59:30Z</dcterms:created>
  <dcterms:modified xsi:type="dcterms:W3CDTF">2026-05-29T15:59:30Z</dcterms:modified>
</cp:coreProperties>
</file>