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борьба за Балтику в XVI веке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море изменила карту Северо-Восточной Европы.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3772" y="177200"/>
            <a:ext cx="5476705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связывало русские земли с западноевропейской торговлей. Контроль над портами приносил доход, усиливал влияние и открывал удобный выход к товарам, оружию и технологиям из Европы, что делало регион особенно важным для соседних государств.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как путь к Европе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Ливонский орден перед началом войны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споры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XVI века в Ливонском ордене усилились разногласия между рыцарями, городами и местной знатью. Общие решения принимались медленно, а единая политика в регионе фактически ослабевала.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и гарнизоны Ливонии уже не действовали как согласованная система. При угрозе нападения каждый город и замок думал прежде всего о собственной защите, а не о совместной обороне.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мешала быстро собирать войска, распределять припасы и удерживать границы. Из-за этого Ливония становилась удобной целью для более сильных соседей, готовых использовать её слабость.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Ослабленный орден не мог долго сопротивляться мощному противнику. К началу войны Ливония уже была политически и военной нестабильной, что предопределило тяжёлое положение в первых кампаниях.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и курс на Балтийское направление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1550-х годах Московское государство усиливало войско: развивалась артиллерия, появлялись стрелецкие полки, укреплялись крепости. Это делало государство более готовым к долгим осадам и походам.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Казани в 1552 году внимание Ивана IV всё заметнее смещалось к западным границам. Балтика стала рассматриваться не только как рубеж, но и как важное направление для расширения.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Нарва как 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Нарвы в 1558 году стало крупной победой и показало, что русский поход может быстро приносить результат. Этот успех дал надежду на более прямую торговлю с Европой.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победы укрепили веру в возможность выхода к морю. Однако вместе с ними выросли и амбиции соседних держав, которые не хотели уступать России позиции на Балтике.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Ливонская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спора о дани до распада Ливонского ордена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участника были свои цели: от выхода к морю до защиты торговых путей и укрепления власти в регионе.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быстро вышел за рамки одной страны и превратился в борьбу за влияние на всей Балтике.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событиям Ливонской войны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войны и их интересы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1560: предел успехов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победы ослабили Ливонский орден, но одновременно втянули Москву в затяжную войну. Стало ясно, что противостояние не ограничится одним противником.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1558: Нарва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взяли Нарву и получили важный опорный пункт у Балтийского моря. Победа показала, что наступление может быть успешным и быстрым.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1558–1559: Дерпт и 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 за Нарвой были взяты Дерпт и другие укрепления. Захваченные оружие, припасы и пленные усилили впечатление, что Ливония не готова к долгой обороне.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победы России в 1558–1560 годах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войны после распада Ливонского ордена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противники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ордена война перестала быть только ливонской. Против Москвы выступили Польша, Литва, Швеция и Дания, и каждый участник стремился получить свою часть побережья.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крепости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целями стали города, замки и морские гавани. Особенно важными были районы Эстляндии и Лифляндии, где контроль над крепостью сразу усиливал влияние на всём побережье.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фронтов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растянулись на разные направления, и армии приходилось одновременно обороняться и наступать в нескольких местах. Это делало войну длинной, дорогой и очень трудной для управления.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Ливония перестала быть единым противником и превратилась в пространство соперничества между соседними государствами. Из-за этого каждая новая кампания меняла баланс сил на Балтике.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Ливонской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 показывает, как начальные успехи сменились тяжёлыми потерями и мирными соглашениями.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 переход от русского наступления к утрате завоеваний и завершению войны не в пользу России.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Ливонской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и ослабление Русского государства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привела к разорению многих районов, гибели людей и бегству части населения. Там, где раньше собирали налоги и продовольствие, теперь часто оставались пустые и ослабленные земли.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приходилось одновременно вести внутреннюю борьбу и большую внешнюю войну. Из-за этого силы, деньги и внимание правителя распределялись между разными задачами, а не шли на один фронт.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снабжение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хозяйство было нарушено, армии стало труднее получать хлеб, оружие и новых воинов. Это особенно мешало длительным походам и удержанию завоёванных крепостей далеко от центра.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кризис подорвал возможности государства вести затяжную войну. Даже удачные действия на фронте становились менее надёжными, потому что их было сложно поддерживать долгое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1570 года успехи становились всё менее устойчивыми: росли потери, усиливалось давление на границах, а силы государства быстро сокращались.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переход от наступления к обороне: к концу 1570-х годов инициатива окончательно перешла к противникам Москвы.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5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этапам Ливонской войны на основе хронологии событий 1558–1583 годов.
</a:t>
            </a:r>
            <a:endParaRPr lang="en-US" sz="1055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ходе войны в 1570-х годах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Стефан Баторий и наступление Речи Посполитой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Король, который взял курс на войну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Стефан Баторий сделал борьбу за Ливонию одним из главных направлений своей политики. Он опирался на войска Речи Посполитой, наёмников и артиллерию, чтобы вернуть контроль над спорными землями и переломить ход войны.
</a:t>
            </a:r>
            <a:endParaRPr lang="en-US" sz="155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1579–1581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больших похода стали последовательным давлением на русские позиции. Сначала был взят Полоцк, затем Великие Луки, а после этого армия Батория подошла к Пскову. Так война переместилась к важнейшим крепостям на западной границе.
</a:t>
            </a:r>
            <a:endParaRPr lang="en-US" sz="16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осады и штурма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Батория было хорошо подготовлено к наступлению на укреплённые города. В нём служили опытные наёмники, действовала сильная артиллерия, а рядом с польскими и литовскими отрядами выступали союзные силы, усиливавшие давление на защитников.
</a:t>
            </a:r>
            <a:endParaRPr lang="en-US" sz="16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Крепость-щит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Псков опирался на мощные стены и удобное расположение. Эти укрепления сделали город трудной целью даже для большой армии, хорошо снабжённой артиллерией и опытными военными.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города не ограничивались гарнизоном: к обороне подключались жители. Их упорство помогло удерживать стены, устранять повреждения и не допустить быстрого прорыва осаждавших.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Затяжная осада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Баторий рассчитывал на быстрый успех, но осада растянулась. Потери времени, усталость войск и нехватка решающего результата показали пределы силы даже у подготовленной армии.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 для переговоров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Пскова укрепило позиции России на мирных переговорах. Город остался важным опорным пунктом и не позволил противнику добиться полного военного давления.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Пскова и пределы военной силы сторон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 война изменила положение основных участников в Прибалтике.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войны оказались выгоднее для соседних держав: Россия не удержала завоевания, а старый ливонский порядок исчез.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Ливонской войны, 1582–1583 годы.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итоги войны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Ям-Запольский мир и Плюсское перемирие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1582 — Ям-Запольский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заключила мир с Речью Посполитой и отказалась от большинства завоеваний в Прибалтике. Это остановило крупнейшую часть боевых действий на западном направлении.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1583 — Плюсское перемирие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соглашения со Швецией активная фаза Ливонской войны завершилась. Борьба за побережье Балтики не принесла России желаемого результата.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переговоров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договорённости закрепили неудачный для Москвы исход войны. Вопрос о надёжном выходе к морю остался открытым и был решён только позднее.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равные выгоды, а разное влияние войны на участников. Наибольшие потери пришлись на Московское государство.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стала ареной перераспределения сил: соседние державы усилились, а Россия утратила большую часть своих приобретений.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итогов по материалам о Ливонской войне.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для разных государств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555" y="1892052"/>
            <a:ext cx="3724482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201" y="1892052"/>
            <a:ext cx="3724482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809" y="1892052"/>
            <a:ext cx="3724482" cy="3033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для населения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пережившие разорение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не обходились без пожаров, разрушений и потери запасов. Горожане часто оставляли дома, а ремесло и торговля останавливались, потому что безопасная жизнь рядом с фронтом становилась невозможной.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на линии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районы особенно страдали от прохода войск. Урожай грабили или сжигали, скот угоняли, а жители уходили в леса или в более спокойные места, чтобы спастись от разорения и насилия.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земли без покоя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крепости переходили из рук в руки, люди жили в постоянной тревоге. Одни и те же территории могли разоряться несколько раз подряд, поэтому восстановление хозяйства тянулось годами.
</a:t>
            </a:r>
            <a:endParaRPr lang="en-US" sz="13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потерпела поражение в Ливонской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основана на ходе войны и внутреннем положении Московского государства в XVI веке.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3802" y="4753825"/>
            <a:ext cx="424462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Балтика как цель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выход к морю был не просто удобством, а важным условием торговли, связи с Европой и роста влияния государства.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многосложной войны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сразу на нескольких фронтах требует больших запасов, чёткой организации и прочного тыла. Без этого даже первые победы быстро теряются.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на карте региона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Прибалтика оказалась разделена между сильными соседями. Старый порядок исчез, а борьба за побережье стала частью более широкой политики региона.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ослабила Московское государство и надолго ухудшила его отношения со Швецией и Речью Посполитой.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Ливонской войны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победы, потерянные из-за истощения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началась с больших надежд, но показала: без союзников, ресурсов и внутреннего порядка даже сильный старт не гарантирует успеха.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2026-06-02T08:03:02Z</dcterms:created>
  <dcterms:modified xsi:type="dcterms:W3CDTF">2026-06-02T08:03:02Z</dcterms:modified>
</cp:coreProperties>
</file>