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Занимательное время: обзор и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значение весёлого досуга для подростков и ключевые аспекты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весёлый досуг важен для подростков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9 класса нуждаются в весёлом досуге для снятия стресса, развития навыков общения и формирования здоровых привычек. Он помогает справляться с учебной нагрузкой и обогащает эмоциональный опыт.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аспекты развлечений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в древнем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изобрели настольные игры, формировавшие логическое мышление и социальные связи. Игры сопровождали праздники и важные события общества.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в Древней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состязания были важной частью культуры, объединяя греков и воспитывая физическую и моральную крепость у молодежи.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развлечения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рыцарские турниры становились центром общественной жизни, способствуя совместному отдыху и развитию навыков рыцарства.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современного досуга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стратегическое мышление и коммуникацию, популярны в компаниях и семьях.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Укрепляют здоровье, развивают выносливость и командный дух среди подростков.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музыка и театр способствуют самовыражению и развитию воображения.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 обучающие приложения расширяют возможности досуга и познания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настольных игр на подростков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«Монополия» и экономическое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развивает навыки планирования и управления ресурсами, учит анализировать риски и принимать решения в команде.
</a:t>
            </a:r>
            <a:endParaRPr lang="en-US" sz="1095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«Диксит» — воображение и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творческое мышление и умение выражать мысли, способствует открытой коммуникации между участниками.
</a:t>
            </a:r>
            <a:endParaRPr lang="en-US" sz="1095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«Скрабл» и словарный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развитие лексики, улучшает память и способствует активному общению на занятиях и в дружеских встречах.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активных игр и спорта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свежем воздухе, такие как футбол и баскетбол, развивают координацию, силу и выносливость, укрепляя здоровье подростков.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спортивные занятия повышают настроение, снижают стресс и способствуют формированию крепких дружеских связей.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досуга среди российских школьников: 2022 г.
</a:t>
            </a:r>
            <a:endParaRPr lang="en-US" sz="194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видеоигры лидируют среди предпочтений подростков 9 класса, отражая важность социальных и цифровых активностей.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досуга указывает на необходимость баланса между общением, физической активностью и творчеством.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соцопрос подростков,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самовыражение в подростковом возрасте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помогают подросткам развивать воображение и абстрактное мышление. Они способствуют формированию положительной самооценки и раскрытию талантов.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музыке, живописи и театре открывает возможности для новых знакомств и укрепления эмоциональной поддержки среди сверстников.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и развитие социокультурных навыков
</a:t>
            </a:r>
            <a:endParaRPr lang="en-US" sz="2201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квесты учат ответственности и кооперации, развивая умение работать вместе ради общей цели.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викторины стимулируют мышление и способствуют обмену знаниями в игровой форме.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эстафеты укрепляют дух соперничества и способствуют формированию навыков коммуникации и лидерства.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85753"/>
            <a:ext cx="3239400" cy="11957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онлайн и оффлайн развлекательных форм
</a:t>
            </a:r>
            <a:endParaRPr lang="en-US" sz="229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Онлайн-развлечения дают доступ к широкому выбору и обучению, оффлайн — способствуют физической активности и живому общению.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обеих форм досуга оптимально для гармоничного развития и здоровья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«Росдети»,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творческие и физические занятия укрепляют иммунитет, снижают риск избыточного веса и способствуют лучшей адаптации к стрессовым ситуациям.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 значительное улучшение настроения и общего самочувствия после активного отдыха.
</a:t>
            </a:r>
            <a:endParaRPr lang="en-US" sz="134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интересного хобби для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активности на основе интересов и свободного времени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 друзьями: укрепление дружбы и доверия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прогулки и игры позволяют подросткам построить прочные дружеские отношения, развивая эмпатию и умение понимать чувства окружающих. Обсуждение общих интересов укрепляет эмоциональную связь.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общение снижает вероятность конфликтов и недопонимания, создавая атмосферу доверия и безопасности. Поддержка в компании друзей помогает лучше справляться с трудностями и стрессом.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развлечения: возможности и ограничения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 обучающие приложения дают подросткам широкий выбор для развития навыков и расширения кругозора в удобном формате и доступе в любое время.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фильмы и каналы способствуют развитию внимания и творческого мышления, а также поддерживают интерес к новым знаниям через современные медиа.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онлайн и оффлайн занятиями помогает поддерживать здоровье, улучшает социальные навыки и способствует гармоничному развитию подростка.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зависимости от цифрового досуга требует контроля продолжительности сеансов, чтобы избежать переутомления глаз и снижения физической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 через путешествия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знаниями и 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поездки и экскурсии открывают для подростков новые горизонты, знакомят с историей и традициями разных регионов, способствуя более глубокому пониманию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и интереса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стимулируют самостоятельность, вдохновляют на изучение иностранных языков и поощряют исследовательский интерес к природе и культуре родного края.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безопасного и интересного досуга
</a:t>
            </a:r>
            <a:endParaRPr lang="en-US" sz="185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личные предпочтения подростка при выборе активности, планируйте время для отдыха и навыков, чтобы избежать переутомления и повысить эффективность занятий.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защитное снаряжение при спортивных играх и катании, соблюдайте правила безопасности на улицах и площадках, чтобы минимизировать риски травматизма.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родителей в курсе планов подростка и комбинируйте физическую активность, творческие и умственные занятия для всестороннего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досуга для укрепления связей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Еженедельные семейные настольные вечера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собирается за столом по пятницам, играя в настольные игры и обсуждая прошедшую неделю. Это помогает укрепить доверие, развивает умение слушать и поддерживать друг друга в непринужденной атмосфере.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выходные прогулки и 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походы на природу и совместное приготовление еды способствуют развитию навыков сотрудничества и дают подросткам чувство принадлежности, помогая создавать теплые воспоминания и семейный уют.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влияния хобби на личностное развитие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этап: знакомство с увлечением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открывает новое хобби, пробует разные направления, формируя первые интересы и мотивацию для дальнейшего развития.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этап: углубление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способствуют освоению техник и приемов, укрепляют настойчивость и самодисциплину, появляются первые результаты и достижения.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Продвинутый этап: развитие компетенций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сложные умения, хобби становится частью личности, помогает в решении стрессовых ситуаций и в расширении круга общения.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эффект: профессиональная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развивается в профессиональные навыки, формирует карьерные цели, способствует устойчивости и самоорганизации в жизни подростка.
</a:t>
            </a:r>
            <a:endParaRPr lang="en-US" sz="7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0562" y="1266498"/>
            <a:ext cx="913331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активного и весёлого досуга среди подростков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 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научных и творческих соревнованиях развивает интеллектуальные способности и навыки публичных выступлений.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социальных проектах учит ответственности и формирует чувство сопричастности к обществу.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мероприятия стимулируют самовыражение и вдохновляют на развитие художественных талантов.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турниры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командных соревнованиях укрепляет здоровье, дисциплину и навыки взаимодействия с 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весёлого досуга для полноценного развития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досуг помогает подросткам гармонично расти, поддерживать эмоциональное благополучие и строить крепкие социальные связи, что способствует их успешному будущему.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2026-05-07T05:50:22Z</dcterms:created>
  <dcterms:modified xsi:type="dcterms:W3CDTF">2026-05-07T05:50:22Z</dcterms:modified>
</cp:coreProperties>
</file>