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Петрович Катаев: писатель, который рассказывал о детстве, войне и времени
</a:t>
            </a:r>
            <a:endParaRPr lang="en-US" sz="1961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чьи книги учат видеть историю через судьбу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и эпоха перемен в России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Катаева прошла через революции, войны и обновление страны. Эти события определили темы его прозы: память, семья, Родина, взросление и нравственный выбор.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в памяти и книгах Катаева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моря, который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вошла в жизнь Катаева как мир портовых улиц, трамваев, шумных разговоров и морского ветра. Здесь он с детства видел смешение языков, характеров и привычек, которое позже ожило в его прозе яркими сценами и точными бытовыми деталями.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Одесская среда научила будущего писателя слышать речь людей и замечать её интонации. В его книгах часто звучат естественные диалоги, шутка, быстрая смена реплик и ощущение, что герои говорят так, как говорят на настоящей улице.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источник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детстве Одесса становится не просто местом действия, а частью характера героев. Через дворы, набережные и городские приключения Катаев передаёт движение жизни, любопытство мальчишек и ощущение большого мира, который только начинает открываться.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начало пути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рано начал писать и ещё до революции увидел свои первые публикации. Это помогло ему быстро почувствовать цену слова и понять, как важно строить текст точно и выразительно.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молодости он пробовал разные формы: стихи, прозу, журналистские заметки. Такой опыт расширил его литературный кругозор и научил работать с разной интонацией — от лирической до острой и наблюдательной.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в литературе выработали у него умение замечать детали, подбирать убедительные сюжеты и создавать запоминающиеся образы. Именно поэтому его книги легко читаются и одновременно содержат серьёзный смысл.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Валентина Катаева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менялись темы и жанры писателя на разных этапах его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периодах меняются сюжеты и жанры, но сохраняется интерес к человеку, его характеру и жизненному выбору.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П. Катаеве и его основных произведениях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творческий путь Катаева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и литературных этапов по биографическим материалам о писателе.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95408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как журналист и мастер живой детали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школа приучила Катаева выражать мысль кратко и ясно. Его фразы звучат собранно, а описание события сразу помогает понять, что происходит и почему это важно для героя.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герои говорят естественно, без книжной скованности. Диалог у Катаева не только передаёт разговор, но и раскрывает характер, настроение и отношение людей друг к другу.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относится к предметам, жестам и месту действия. Небольшая подробность у него часто делает сцену убедительной и помогает увидеть реальную жизнь со всеми её оттенками.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«Белеет парус одинокий»: повесть о детстве и переменах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Повесть, опубликованная в 1936 году, соединяет приключенческий сюжет и исторический фон революционной эпохи. Через судьбы мальчиков Катаев показывает дружбу, смелость и первые серьёзные испытания.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Одесские картины делают книгу особенно живой: в ней слышны город, море и разговоры улиц. Именно сочетание детского взгляда и большой истории сделало повесть одной из самых известных у писателя.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«Сын полка»: повесть о войне, помощи и ответственности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Катаев написал повесть о мальчике, которого находят солдаты. Его история начинается как случайная встреча, а затем превращается в рассказ о доверии и человеческой поддержке.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фронт не только как место боя, но и как пространство заботы, где взрослые отвечают за ребёнка. Через это особенно ясно раскрываются сострадание, долг и внутренняя сила людей.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помогает увидеть войну глазами ребёнка, который постепенно взрослеет. Для школьников это важный пример того, как тяжёлые обстоятельства требуют мужества и сохраняют надежду.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запоминается сочетанием напряжённого сюжета и тёплого отношения к людям. В ней особенно заметно, что победа складывается не только из подвига, но и из доброты, верности и взаимной поддержки.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Катаева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его книг часто переплетаются: приключение помогает говорить о взрослении, а память связывает личную историю с историей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показывает, что детский взгляд может вести к серьёзным вопросам о долге, дружбе и ответственности.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ключевым мотивам школьно изучаемых произведений В. П. Катаева
</a:t>
            </a:r>
            <a:endParaRPr lang="en-US" sz="7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писателя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пишет просто и точно: в его прозе нет лишних слов, а каждая деталь помогает увидеть героя, место действия и настроение сцены.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 звучит музыкально благодаря ритму фраз, живым диалогам и выразительным сравнениям, которые делают событие наглядным и запоминающимся.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использует юмор и разговорную интонацию, поэтому даже серьёзные эпизоды читаются легко, без сухости и назидательности.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внешней лёгкости и внутренней глубины помогает Катаеву говорить о дружбе, взрослении и памяти так, чтобы это было понятно школьникам.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Катаева читают в школе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и движение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Катаева события развиваются быстро, а герои попадают в неожиданные ситуации. Это удерживает внимание и помогает подросткам следить за историей без скуки.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человеческие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говорит о дружбе, страхе, смелости и верности простым языком. Поэтому читатель легко узнаёт в героях собственные переживания и поступки.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разные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Катаева есть дети, взрослые, солдаты, журналисты и обычные горожане. Каждый образ запоминается характером, речью и конкретными поступками.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жизненные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обсуждать выбор, ответственность и память о прошлом. Такие темы особенно полезны на уроках литературы и разговоре о взрослении.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Катаева и их основные особенности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произведениях Валентина Катаева и их жанрово-тематических особенностях
</a:t>
            </a:r>
            <a:endParaRPr lang="en-US" sz="792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разные книги Катаева раскрывают разные стороны его таланта.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книгам видно, что Катаев одинаково убедителен в теме детства, военной прозы и мемуарного повествования.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среда, в которой жил и писал Катаев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 быстрый ритм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работал в литературном мире, где газета и журнал были не менее важны, чем книга. Такой ритм требовал точности, ясности и умения быстро схватывать событие. Это заметно в его динамичной прозе и точных наблюдениях.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современниками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принадлежал к поколению писателей, для которых литературная жизнь была постоянным общением, спором и обменом идеями. Вокруг него существовала среда, где особенно ценились острое слово, наблюдательность и чувство времени.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большой литературы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Катаева хранят дыхание эпохи, когда писатель был общественной фигурой, а книга становилась событием. Поэтому его проза звучит как часть большой истории отечественной словесности, а не только как личный рассказ.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проза Катаева сегодня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путь от увлекательного сюжета к важным вопросам памяти, характера и ответственности.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творчестве Катаева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военное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для литературы Катаева временем особенно острого разговора о мужестве, сострадании и цене человеческой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«Сын полка»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войну через судьбу ребёнка и воинское братство, поэтому рядом с опасностью в ней звучат забота и ответственность.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теме у Катаева сохраняется память о пережитом: подвиг соседствует с человечностью, а надежда — с требованием внутренней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Катаева: дети, взрослые и время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возраст героев важен не сам по себе: он показывает, кто учится, кто отвечает и как меняется мир вокруг семьи и города.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время у Катаева особенно заметны, а взрослые чаще выступают как хранители опыта и нравственной опоры.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сопоставление образов по произведениям «Белеет парус одинокий», «Сын полка», «Алмазный мой венец»
</a:t>
            </a:r>
            <a:endParaRPr lang="en-US" sz="5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Катаева в русской литературе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вошёл в число писателей, которых читают не только из-за сюжета, но и из-за умения говорить о важных вещах ясно, образно и без лишней тяжеловесности.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стали частью школьного и семейного чтения, потому что в них соединяются история страны, судьба человека и живой интерес к характеру героя.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— от повестей до мемуарной прозы — показывает широту его таланта и помогает увидеть, как менялась литература XX 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Катаева чаще всего становятся первым знакомством школьников с его прозой.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помогают быстро увидеть, как в его произведениях соединяются приключение, история и нравственный выбор.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круг чтения и наиболее известные произведения Валентина Катаева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Валентин Катаев как писатель памяти, детства и нравственного выбора
</a:t>
            </a:r>
            <a:endParaRPr lang="en-US" sz="2515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Катаев сумел соединить живую одесскую интонацию, журналистскую точность и глубокий интерес к человеку. Его книги остаются важными, потому что говорят о детстве, войне и взрослении честно и понятно.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2026-05-22T14:07:23Z</dcterms:created>
  <dcterms:modified xsi:type="dcterms:W3CDTF">2026-05-22T14:07:23Z</dcterms:modified>
</cp:coreProperties>
</file>