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3963" y="50"/>
            <a:ext cx="287982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Wales и Northern Ireland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чем похожи и чем отличаются две части United Kingdom.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833" y="1055075"/>
            <a:ext cx="3973734" cy="391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Wales лежит на западе Great Britain, а Northern Ireland — на северо-востоке Ireland. Оба региона входят в United Kingdom, но по-разному выглядят, звучат и развиваются исторически и культурно.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 интересно сравнивать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Wales: основные факты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город Wales — Cardiff. Это важный административный и культурный центр, где сосредоточены правительственные здания, музеи, спортивные события и крупные городские мероприятия.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территория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Wales живёт около 3,1 миллиона человек. Площадь региона составляет примерно 20 779 км², поэтому он заметно больше Northern Ireland по территории.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используются English и Welsh. Валлийский язык можно увидеть на дорожных знаках, услышать в школах, а также в некоторых телепередачах и радиопрограммах.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части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вокруг Cardiff более густо населён и связан с городским образом жизни, а на северо-западе валлийская речь слышна чаще и заметнее сохраняются местные традиции.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3597" y="1538575"/>
            <a:ext cx="3049156" cy="27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Wales: горы, долины и побережье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05468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Wales знаменит холмами и горами. Самая высокая точка — Snowdon, по-валлийски Yr Wyddfa, высотой 1 085 метров. Это символ горного ландшафта страны.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64031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национальных парка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есть Snowdonia, Brecon Beacons и Pembrokeshire Coast. Эти территории охраняются, потому что они особенно ценны для природы, прогулок и активного отдыха.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5468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береговая линия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Wales протянулось вдоль моря и сочетает скалы, пляжи и бухты. Именно поэтому здесь популярны поездки к морю, пешие маршруты и наблюдение за природой.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764031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активный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долины и прибрежные пейзажи делают Wales привлекательным для туристов. Многие приезжают сюда ради походов, свежего воздуха и красивых видов, связанных с природой.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численности населения Wales заметно больше, а Northern Ireland компактнее и сильнее сосредоточена вокруг Belfast и восточного побережья.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 населении помогает сравнивать регионы словами bigger than и smaller than.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населения: Wales и Northern Ireland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численности населения, приведённые в условии задания.
</a:t>
            </a:r>
            <a:endParaRPr lang="en-US" sz="13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6730" y="1602235"/>
            <a:ext cx="239400" cy="191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591595"/>
            <a:ext cx="239400" cy="2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6730" y="3439185"/>
            <a:ext cx="239400" cy="1915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6255" y="3439185"/>
            <a:ext cx="239400" cy="19152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Northern Ireland: основные факты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Belfast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и крупнейший город Northern Ireland — Belfast. Здесь находятся важные административные здания, порт, музеи и университеты, а также проходят крупные городские события.
</a:t>
            </a:r>
            <a:endParaRPr lang="en-US" sz="1023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Местоположение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Northern Ireland находится на острове Ireland и входит в United Kingdom. При этом оно граничит с Republic of Ireland, поэтому здесь особенно заметны связи между двумя частями острова.
</a:t>
            </a:r>
            <a:endParaRPr lang="en-US" sz="1017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 население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региона составляет около 13 843 км², а население — примерно 1,9 миллиона человек. Это делает Northern Ireland меньше Wales, но всё равно значимым регионом страны.
</a:t>
            </a:r>
            <a:endParaRPr lang="en-US" sz="1025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с соседями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имеет тесные экономические и культурные связи с Republic of Ireland. Это отражается в торговле, повседневной жизни и в том, как люди воспринимают местную географию.
</a:t>
            </a:r>
            <a:endParaRPr lang="en-US" sz="101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528" y="954875"/>
            <a:ext cx="2661994" cy="209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Belfast, Derry и промышленное наследие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строили корабли
</a:t>
            </a:r>
            <a:pPr algn="l" indent="0" marL="0">
              <a:lnSpc>
                <a:spcPct val="100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Belfast стал известен как крупный центр судостроения. Именно здесь построили Titanic — корабль, который сегодня напоминает о промышленной мощи города. Это наследие до сих пор видно в музеях и городской памяти.
</a:t>
            </a:r>
            <a:endParaRPr lang="en-US" sz="1233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стены Derry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Derry, который также называют Londonderry, славится городскими стенами XVII века. Они считаются одними из лучших сохранившихся в Европе и помогают увидеть, каким был город много веков назад.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Belfast
</a:t>
            </a:r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Belfast связан не только с промышленной историей, но и с обновлением города. Здесь работают университеты, музеи и порт, а многие районы получили новую жизнь после сложного периода в истории.
</a:t>
            </a:r>
            <a:endParaRPr lang="en-US" sz="127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814716"/>
            <a:ext cx="3934500" cy="12555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главные признаки двух регионов и увидим, что они входят в United Kingdom, но имеют разную географию и культурный образ.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Wales больше по площади и теснее связан с Welsh, а Northern Ireland меньше и заметнее по политической истории и символам сообщества.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Wales и Northern Ireland: краткое сравнение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и факты, приведённые в условии задания.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9684" y="1815640"/>
            <a:ext cx="251700" cy="20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11834" y="1804453"/>
            <a:ext cx="251700" cy="22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60434" y="3449281"/>
            <a:ext cx="250200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11834" y="3473701"/>
            <a:ext cx="251700" cy="2013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идентичность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Welsh как символ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Welsh — кельтский язык и важная часть валлийской идентичности. Его используют в школе, на указателях и в медиа, поэтому он остаётся заметным в повседневной жизни.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медиа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поддерживается через обучение, телевидение и радио. Благодаря этому дети и взрослые могут слышать Welsh не только дома, но и в общественном пространстве.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Североирландская языковая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Northern Ireland главным языком является English, но Irish и Ulster Scots также являются частью культуры некоторых общин. Это показывает разнообразие местной традиции.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семья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обоих регионах язык связан с памятью семьи, жизнью сообщества и уважением к традициям. Поэтому он важен не только на уроках, но и в обычных разговорах.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7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эти регионы стали такими, какие они есть сегодня
</a:t>
            </a:r>
            <a:endParaRPr lang="en-US" sz="237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последовательность: от древних корней к современным органам власти.
</a:t>
            </a:r>
            <a:endParaRPr lang="en-US" sz="130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Government in Wales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Сенедд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Сенедд — это парламент Уэльса. Он принимает решения по школам, здравоохранению, транспорту и защите валлийского языка, чтобы важные вопросы решались ближе к людям.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47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devolution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Devolution означает передачу части полномочий от парламента Великобритании в Лондоне местным органам власти. Благодаря этому Уэльс может сам решать многие региональные задачи.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65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и общие полномочия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вопросы находятся в ведении Сенедда. Оборона, внешняя политика и многие крупные общегосударственные решения остаются за парламентом Великобритании, поэтому система работает на двух уровнях.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866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Валлийское правительство поддерживает современную жизнь и национальную культуру одновременно. Оно помогает сохранять язык, традиции и местную идентичность, не отделяя их от повседневных нужд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Government in Northern Ireland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1998: Belfast Agreement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Соглашение, также известное как Good Friday Agreement, стало важным шагом к миру. Оно помогло сократить насилие и заложило основу новой политической системы.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соглашения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Было создано региональное собрание и система совместного управления. Разные политические силы должны были работать вместе, а не только спорить друг с другом.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Ассамблеи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Northern Ireland Assembly принимает решения по местным вопросам и отражает интересы разных сообществ. Это делает управление более близким к жизни людей.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739046" y="1824054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Напряжённость в обществе полностью не исчезла, но политическая жизнь стала более мирной. Система power-sharing остаётся ключом к стабильности региона.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Секторы показаны в сравнительной форме, чтобы видеть не только размеры экономики, но и её специализацию в каждом регионе.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экономики современные, но Уэльс сильнее связан с туризмом и общественными услугами, а Северная Ирландия — с производством и пищевой промышленностью.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Economy: what people do in each region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описанию презентации; точные доли не приводятся в исходных материалах.
</a:t>
            </a:r>
            <a:endParaRPr lang="en-US" sz="13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8730" y="1229925"/>
            <a:ext cx="2482390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Tourism and famous places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94100" y="1229972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Castles and history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Уэльсе туристов привлекают замки Conwy Castle и Caernarfon Castle. Они напоминают о средневековой истории и помогают лучше понять, как развивалась страна.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94250" y="21811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национальные парки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Snowdonia и другие природные районы делают Уэльс популярным у любителей пеших маршрутов. Горы, долины и побережье создают сильный образ страны природы и движения.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4250" y="31323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Североирландские достопримечательности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Северной Ирландии особенно известны Giant’s Causeway и Carrick-a-Rede Rope Bridge. Эти места показывают необычную природу и входят в число самых узнаваемых символов региона.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94250" y="40835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современная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Belfast и места, связанные с современными фильмами и телепроектами, тоже привлекают гостей. Туризм поддерживает рабочие места и усиливает гордость жителей за свой край.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Символы, которые легко узнать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дракон Уэльса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флаге Wales изображён красный dragon — один из самых узнаваемых символов в United Kingdom. Он связан с легендами, историей и чувством национальной гордости. Для многих жителей это не просто знак, а часть повседневной идентичности.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Северной Ирландии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Northern Ireland нет одного столь же широко используемого регионального флага, как у Wales. Поэтому чаще встречаются разные знаки: red hand of Ulster, изображения, связанные с льном, а также британская и местная символика.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2137661"/>
            <a:ext cx="3805200" cy="9121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видно, что обе столицы важны для жизни своих регионов, но выполняют разные функции и имеют разную городскую историю.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Cardiff чаще воспринимается как культурная столица, а Belfast — как политический и промышленный центр; обе играют ключевую роль в своих регионах.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Cardiff and Belfast as capital cities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материалам презентации
</a:t>
            </a:r>
            <a:endParaRPr lang="en-US" sz="13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600"/>
            <a:ext cx="74868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Daily life, sport and traditions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22675" y="1125476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Rugby in Wales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Уэльсе rugby — не просто игра, а важная часть общественной жизни. Матчи, школьные команды и разговоры о спорте помогают людям чувствовать общую принадлежность.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32272" y="1126618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хоры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Хоровое пение, музыкальные фестивали и местные праздники особенно заметны в валлийской культуре. Они передают традиции детям и объединяют разные поколения.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22675" y="3103476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Football and Gaelic games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Северной Ирландии популярны football и Gaelic games. Они важны не только как спорт, но и как способ поддерживать местные сообщества и школьные коллективы.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32272" y="3104618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клубы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Обычаи часто передаются через семью, школу и местные клубы. Именно там дети и подростки лучше всего видят, как традиции становятся частью повседневной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8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язык и традиции сохраняются в повседневной жизни
</a:t>
            </a:r>
            <a:endParaRPr lang="en-US" sz="2248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поддержка в образовании, медиа и общественной среде помогает культуре оставаться живой.
</a:t>
            </a:r>
            <a:endParaRPr lang="en-US" sz="13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Wales and Northern Ireland have in common and how they differ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91425" y="1287530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части UK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Wales, и Northern Ireland входят в состав United Kingdom. При этом у каждой территории есть своя история, символы и собственное чувство принадлежности.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48650" y="1287525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региональная идентичность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территории ценят свои традиции и местные особенности. Жители часто подчёркивают, что быть частью UK не означает терять региональную самобытность.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305875" y="1287525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языковые акценты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Wales особенно связан с Welsh language, а в Northern Ireland главным остаётся English, хотя Irish и Ulster Scots тоже важны для части жителей.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1425" y="3197388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Wales часто ассоциируется с горами, национальными парками и побережьем. Northern Ireland больше запоминается через Belfast, побережье и исторические городские места.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448651" y="3197388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 политика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Wales чаще показывают через язык и природу, а Northern Ireland — через политическую историю, power-sharing и память о конфликте и мире.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Two regions, one country, many stories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Wales и Northern Ireland показывают, что одно государство может включать очень разные регионы. Язык, символы, природа и история помогают понять, почему у каждого места свой характер.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2026-05-30T16:50:03Z</dcterms:created>
  <dcterms:modified xsi:type="dcterms:W3CDTF">2026-05-30T16:50:03Z</dcterms:modified>
</cp:coreProperties>
</file>