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векторами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сравнить направления векторов и решить геометрические задачи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 школьной геометрии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направление и длину, работать с координатами и находить углы. В 9 классе они связывают рисунок, вычисления и доказательства без лишних измерений.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 его основные свойства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направленный отрезок, который одновременно показывает, куда смотреть и насколько далеко двигаться. Его удобно изображать стрелкой на чертеже или координатной плоскости.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равны по длине, но направлены в разные стороны. Такой случай удобно использовать, когда нужно понять, совпадают ли направления или расходятся ли они полностью.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не имеет направления, потому что его начало и конец совпадают. Поэтому он не участвует в сравнении направлений и не образует угол с другими векторами.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могут быть расположены в разных местах, но имеют одинаковую длину и одинаковое направление. Для сравнения важны не положение, а именно эти два признака.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изображают две стрелки с общей начальной точкой и дугу между ними. Именно эта дуга показывает, какой угол нужно рассматривать.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угол между векторами, их начала совмещают. Тогда оба направления выходят из одной точки, и сравнивать их становится просто и наглядно.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угол между векторами принимают меньший из двух возможных углов. Поэтому его значение всегда находится в пределах от 0° до 180°.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угол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направлены одинаково, угол равен 0°. Если они смотрят в противоположные стороны, получается 180°. Эти случаи легко распознать без вычислений.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случаи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задается угол между двумя векторами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5378" y="1988918"/>
            <a:ext cx="281662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715" y="3495864"/>
            <a:ext cx="281662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1122" y="3495864"/>
            <a:ext cx="321900" cy="321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ситуации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377878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 — перпендикулярность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63138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образуют прямой угол и пересекаются под углом 90°. Такой случай часто связан с осями координат, прямоугольниками и проверкой перпендикулярности сторон.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 — одинаковое направление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смотрят в одну сторону, поэтому их направления совпадают. Это самый простой случай: угол между ними равен нулю, а линии можно считать параллельными.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 — противоположные направления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имеют одинаковую длину, но направлены в разные стороны. Они лежат на одной прямой, а угол между ними равен 180°.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угла через скалярное произведение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векторами находят по формуле cos θ = (a·b) / (|a|·|b|). Она связывает угол, длины векторов и их скалярное произведение.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косинуса определяют угол: нулевое значение даёт прямой угол, положительное — острый, а отрицательное — тупой. Это делает формулу удобной для школьных задач.
</a:t>
            </a:r>
            <a:endParaRPr lang="en-US" sz="833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результат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векторов стоят в знаменателе и помогают учесть размер каждого из них. Без этого сравнение направлений было бы неточным, особенно при разных длинах.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длины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показывает, насколько направления векторов согласованы. Если оно положительное, векторы направлены ближе друг к другу; если отрицательное, они расходятся сильнее.
</a:t>
            </a:r>
            <a:endParaRPr lang="en-US" sz="781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числитель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угла и косинуса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связи угла и косинуса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главных случая и помогает быстро определить тип угла по значению косинуса.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косинуса можно сразу понять взаимное направление векторов без дополнительного чертежа.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cos θ при увеличении угла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cos θ для углов 0°, 60°, 90°, 120° и 180°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что косинус убывает постепенно и без скачков, а в точке 90° проходит через ноль.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меньше cos θ; после 90° значение становится отрицательным.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106"/>
            <a:ext cx="3399600" cy="30310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 координатах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41050" y="1947773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a = (x1, y1) и b = (x2, y2) скалярное произведение равно x1×2 + y1y2. Это удобная запись для работы на координатной плоскости.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41050" y="1651175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 координатах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1050" y="4119098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особенно полезен, когда чертёж неудобен или нужен строгий ответ. Он помогает сравнивать направления, доказывать перпендикулярность и находить углы в геометрических фигурах.
</a:t>
            </a:r>
            <a:endParaRPr lang="en-US" sz="962" dirty="0"/>
          </a:p>
        </p:txBody>
      </p:sp>
      <p:sp>
        <p:nvSpPr>
          <p:cNvPr id="13" name="Text 5"/>
          <p:cNvSpPr txBox="1"/>
          <p:nvPr/>
        </p:nvSpPr>
        <p:spPr>
          <a:xfrm>
            <a:off x="1041050" y="3822500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задачах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1041050" y="3033436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векторов известны, можно вычислить их скалярное произведение и затем найти косинус угла. Так задача решается точно, без измерений по рисунку.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41050" y="2736837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углу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между векторами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 координатам и скалярному произведению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на координатной плоскости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a = (3, 4) и b = (4, −3) считаем 3·4 + 4·(−3) и получаем 0. Это сразу подсказывает, что векторы перпендикулярны.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формуле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данные в формулу cos θ = (a·b) / (|a|·|b|). Так как числитель равен нулю, получаем cos θ = 0, а значит, угол равен 90°.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векторов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вектор имеет длину 5, потому что √(3² + 4²) = 5 и √(4² + (−3)²) = 5. Значит, оба направления сравниваются в одинаковом масштабе.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90" y="2064050"/>
            <a:ext cx="281662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90" y="3616275"/>
            <a:ext cx="281662" cy="321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26378" y="2064050"/>
            <a:ext cx="281662" cy="321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06259" y="3616275"/>
            <a:ext cx="321900" cy="321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80250" y="2302200"/>
            <a:ext cx="523500" cy="4188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270000" y="270000"/>
            <a:ext cx="80361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угол между векторами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9" name="Text 2"/>
          <p:cNvSpPr txBox="1"/>
          <p:nvPr/>
        </p:nvSpPr>
        <p:spPr>
          <a:xfrm>
            <a:off x="473175" y="2725689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векторами помогает точно определить перпендикулярность, параллельность и взаимное расположение сторон фигур без долгих построений и измерений на чертеже.
</a:t>
            </a:r>
            <a:endParaRPr lang="en-US" sz="788" dirty="0"/>
          </a:p>
        </p:txBody>
      </p:sp>
      <p:sp>
        <p:nvSpPr>
          <p:cNvPr id="20" name="Text 3"/>
          <p:cNvSpPr txBox="1"/>
          <p:nvPr/>
        </p:nvSpPr>
        <p:spPr>
          <a:xfrm>
            <a:off x="473175" y="2425176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endParaRPr lang="en-US" sz="1100" dirty="0"/>
          </a:p>
        </p:txBody>
      </p:sp>
      <p:sp>
        <p:nvSpPr>
          <p:cNvPr id="21" name="Text 4"/>
          <p:cNvSpPr txBox="1"/>
          <p:nvPr/>
        </p:nvSpPr>
        <p:spPr>
          <a:xfrm>
            <a:off x="473175" y="4277914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он показывает, как направлены сила и движение тела. Это важно, когда нужно понять, помогает ли сила движению или действует под углом.
</a:t>
            </a:r>
            <a:endParaRPr lang="en-US" sz="800" dirty="0"/>
          </a:p>
        </p:txBody>
      </p:sp>
      <p:sp>
        <p:nvSpPr>
          <p:cNvPr id="22" name="Text 5"/>
          <p:cNvSpPr txBox="1"/>
          <p:nvPr/>
        </p:nvSpPr>
        <p:spPr>
          <a:xfrm>
            <a:off x="473175" y="3977401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endParaRPr lang="en-US" sz="1100" dirty="0"/>
          </a:p>
        </p:txBody>
      </p:sp>
      <p:sp>
        <p:nvSpPr>
          <p:cNvPr id="23" name="Text 6"/>
          <p:cNvSpPr txBox="1"/>
          <p:nvPr/>
        </p:nvSpPr>
        <p:spPr>
          <a:xfrm>
            <a:off x="3406263" y="2725689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и картографии угол между направлениями используется для поворота, изменения курса и выбора правильного маршрута по карте или схеме.
</a:t>
            </a:r>
            <a:endParaRPr lang="en-US" sz="800" dirty="0"/>
          </a:p>
        </p:txBody>
      </p:sp>
      <p:sp>
        <p:nvSpPr>
          <p:cNvPr id="24" name="Text 7"/>
          <p:cNvSpPr txBox="1"/>
          <p:nvPr/>
        </p:nvSpPr>
        <p:spPr>
          <a:xfrm>
            <a:off x="3406263" y="2425176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endParaRPr lang="en-US" sz="1100" dirty="0"/>
          </a:p>
        </p:txBody>
      </p:sp>
      <p:sp>
        <p:nvSpPr>
          <p:cNvPr id="25" name="Text 8"/>
          <p:cNvSpPr txBox="1"/>
          <p:nvPr/>
        </p:nvSpPr>
        <p:spPr>
          <a:xfrm>
            <a:off x="3406263" y="4277914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графике векторные углы влияют на отражение света, построение теней и ориентацию поверхности. Благодаря этому изображение выглядит более реалистично.
</a:t>
            </a:r>
            <a:endParaRPr lang="en-US" sz="800" dirty="0"/>
          </a:p>
        </p:txBody>
      </p:sp>
      <p:sp>
        <p:nvSpPr>
          <p:cNvPr id="26" name="Text 9"/>
          <p:cNvSpPr txBox="1"/>
          <p:nvPr/>
        </p:nvSpPr>
        <p:spPr>
          <a:xfrm>
            <a:off x="3406263" y="3977401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100" dirty="0"/>
          </a:p>
        </p:txBody>
      </p:sp>
      <p:sp>
        <p:nvSpPr>
          <p:cNvPr id="27" name="Text 10"/>
          <p:cNvSpPr txBox="1"/>
          <p:nvPr/>
        </p:nvSpPr>
        <p:spPr>
          <a:xfrm>
            <a:off x="6339350" y="3534154"/>
            <a:ext cx="2355600" cy="8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робототехнике угол помогает сравнивать траектории и корректировать движение. Робот может выбирать нужное направление, если знает угол между текущим и заданным курсом.
</a:t>
            </a:r>
            <a:endParaRPr lang="en-US" sz="1000" dirty="0"/>
          </a:p>
        </p:txBody>
      </p:sp>
      <p:sp>
        <p:nvSpPr>
          <p:cNvPr id="28" name="Text 11"/>
          <p:cNvSpPr txBox="1"/>
          <p:nvPr/>
        </p:nvSpPr>
        <p:spPr>
          <a:xfrm>
            <a:off x="6339350" y="2893677"/>
            <a:ext cx="23556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242457"/>
            <a:ext cx="3989100" cy="1953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найти угол между векторами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способ удобнее в разных задачах и что нужно для вычисления.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удобно проверять простые случаи, но точнее всего работают координаты и скалярное произведение. Для школьных задач самый надёжный вариант — формула через длины и произведение.
</a:t>
            </a:r>
            <a:endParaRPr lang="en-US" sz="13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скалярного произведения и тип угла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связи угла и скалярного произведения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скалярного произведения помогает быстро оценить взаимное направление векторов ещё до полного вычисления угла.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указывает на острый угол, ноль — на прямой, отрицательное — на тупой. Знак сразу задаёт нужный тип ответа.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координат вектора подставляют координаты точки или меняют местами числа. Из-за этого скалярное произведение получается неверным уже на первом шаге.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координаты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скалярного произведения нужно разделить его на произведение длин векторов. Если пропустить этот шаг, значение косинуса будет неверным.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деление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косинус — это не погрешность, а признак тупого угла. По знаку удобно быстро понять, к какому виду относится ответ.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знак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векторами всегда лежит от 0° до 180°. Если в ответе получается другое значение, значит, где-то допущена ошибка в вычислениях или выборе формулы.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диапазон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промежуточной проверки помогает заметить ошибку до записи окончательного ответа.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106"/>
            <a:ext cx="3399600" cy="30310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векторами в треугольнике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41050" y="1947773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выходят из одной вершины треугольника, то угол между ними совпадает с углом при этой вершине. Так векторный способ соединяется с обычной геометрией.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41050" y="1651175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при вершине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1050" y="4119098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координаты вершин уже известны, векторный метод часто короче чертежа и измерений. Он даёт точный результат и удобен для проверки ответа.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41050" y="3822500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координат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1041050" y="3033436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находить углы, проверять параллельность и перпендикулярность сторон, а также аккуратно работать с треугольниками, заданными на координатной плоскости.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41050" y="2736837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233" y="2199550"/>
            <a:ext cx="3603534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основных терминов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по геометрии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помогут быстро вспомнить основные понятия темы и не путать их между собой.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образуют основу всей темы: сначала задают векторы, затем сравнивают их направления и по формуле находят угол.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дальнейшего изучения математики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14075" y="2523824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векторами объединяет геометрию, алгебру и координатный метод. Поэтому одна и та же идея помогает решать задачи разными способами.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140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разделов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11175" y="2523824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скалярного произведения пригодится позже при изучении проекций, уравнений прямых, расстояний и элементов стереометрии в старших классах.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9111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новым темам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14075" y="4096713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способ часто даёт более короткий и надёжный ответ, чем работа только по рисунку. Это особенно полезно в задачах с координатами.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40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решения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11175" y="4096713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вычисления встречаются не только в геометрии, но и в прикладных задачах, где важно сравнивать направления и определять поворот объектов.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9111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векторами — это язык направления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сравнивать направления точно и удобно. Формула через скалярное произведение, знак косинуса и предел от 0° до 180° помогают быстро находить верный ответ.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2026-06-03T14:15:11Z</dcterms:created>
  <dcterms:modified xsi:type="dcterms:W3CDTF">2026-06-03T14:15:11Z</dcterms:modified>
</cp:coreProperties>
</file>