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Пушкин и стихотворение «Вот север, тучи нагоняя...»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природа у Пушкина оживает в нескольких ярких строках.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Пушкин написал это стихотворение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создано в 1824 году, в южный период жизни поэта. Это маленькая, но очень выразительная зимняя картина: холод, тучи, снег и солнечный свет меняются прямо на глазах.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картина стихотворения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появляется север: он приносит холод, ветер и тучи. Пейзаж сразу становится строгим и подвижным, словно сама зима вступает в действие.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природу не как неподвижный фон, а как живую силу. Читатель будто видит, как небо темнеет и меняется на глазах.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начало быстро создаёт настроение. Оно помогает почувствовать морозный воздух и понять: впереди будет не просто описание, а настоящая зимняя сцена.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тьма и тяжёлое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картины заметны тёмные тучи и холодный воздух. От этого зимний пейзаж кажется строгим, даже немного суровым. Но он сразу привлекает внимание.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тучи и светлое солнце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свет и 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солнце, и всё вокруг словно оживает. Контраст тьмы и света делает стихотворение особенно ярким и запоминающимся.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487" y="1239180"/>
            <a:ext cx="185602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6533" y="2792871"/>
            <a:ext cx="212117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2682" y="1258030"/>
            <a:ext cx="218019" cy="17441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как образ холода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в стихотворении сразу напоминает о морозе. Он приносит свежий воздух, колючий ветер и ощущение настоящей зимней силы, которую нельзя не заметить.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просто точка на карте. Север действует, словно живой герой, который двигает тучи и меняет всё небо вокруг, не давая пейзажу замереть.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задаёт всему тексту строгий и немного таинственный тон. Благодаря ему читатель сразу чувствует холодную, но красивую зимнюю погоду.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в стихотворении как живая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выбирает слова так, будто природа сама умеет действовать. Тучи не просто висят, а движутся, и это делает картину похожей на живое представление.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снег тоже не стоят на месте. Они словно участвуют в зимнем хороводе, где всё меняется быстро и красиво.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стихотворение читается как маленькая сказка о природе. Здесь нет волшебников, но есть ощущение чуда от самого движения зимы.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стихотворении зима совсем не сонная. Она шумная, быстрая и переменчивая, поэтому кажется, что по небу и земле идёт настоящая зимняя дорога.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ветер и небо создают чувство пути. От этих строк словно веет морозом, а читателю хочется посмотреть, как меняется погода прямо сейчас.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как время движения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зимняя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помогает увидеть, как из мрачного пейзажа рождается светлый день.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настроение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севере и тучах сразу рисуют строгую зимнюю картину. Они короткие, но очень точные, поэтому образ возникает быстро и ясно.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ветер добавляют движение. Кажется, что пейзаж не стоит на месте, а всё время меняется, как настоящее небо за окном.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приносит светлую ноту. После тёмных слов оно звучит особенно радостно и помогает почувствовать, как зима становится добрее.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слова легко представить. Именно поэтому стихотворение понятно даже младшим школьникам: оно почти само превращается в картинку.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году было создано стихотворение, которое читается ровно и легко, как спокойный зимний шаг.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помогает запомнить, когда появилась эта яркая зимняя миниатюра Пушкина, а мягкий ритм делает её особенно звучной.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создания стихотворения «Вот север, тучи нагоняя...»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после туч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света на зимнем небе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небо кажется тяжёлым и тёмным, а потом в нём появляется солнце. Его свет будто раздвигает серые тучи. От этого снег начинает сиять, и зимний день становится яснее и добрее.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который сразу оживает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выходит солнце, снег уже не выглядит просто белым пятном. Он блестит, искрится и кажется почти сказочным. Даже холодный воздух начинает восприниматься по-новому, словно зима на минуту улыбнулась читателю.
</a:t>
            </a:r>
            <a:endParaRPr lang="en-US" sz="13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читателя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удивление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сразу замечает движение в природе и хочет понять, что же произойдёт дальше.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радость от красоты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вызывает тёплое чувство. Хочется ещё раз посмотреть в окно и увидеть, как красиво меняется природа.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спокойное наблюдение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переходит к небу, снегу и солнцу. Картина становится ясной, и хочется рассматривать каждую деталь.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немного строк, поэтому его легко прочитать целиком и не потерять смысл. Каждый образ появляется ярко и сразу остаётся в памяти, как картинка в альбоме.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простые и знакомые: север, тучи, снег, солнце. Они помогают быстро представить зимний день и не требуют долгого объяснения. Даже младший школьник легко улавливает смысл.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идут друг за другом в понятном порядке. Сначала холод и тучи, потом свет и ясность. Такой ход событий помогает запомнить стихотворение почти как маленькую историю о зиме.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умеет рисовать словами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выбирает несколько точных деталей и не перегружает текст лишними словами. Поэтому перед глазами сразу возникает небо, снег и ветер, будто кто-то быстро набросал зимний пейзаж.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добавляет новую черту, и картина становится всё живее. Читатель не просто слышит о зиме, а как будто сам смотрит на неё из окна.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у Пушкина не кажется мрачной и скучной. Даже холодный день может быть красивым, если внимательно посмотреть на небо, снег и свет солнца.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всё движется и меняется. Тучи уходят, ветер меняет небо, а солнце превращает тёмную картину в светлую и ясную.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чувство стихотворения — восхищение зимним пейзажем. Оно остаётся лёгким, светлым и радостным, даже если на улице холодно и ветрено.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красота есть в любом времени года. Её нужно только заметить, а для этого важно смотреть на мир внимательно и с интересом.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625" y="1925990"/>
            <a:ext cx="292425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1713" y="1925990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50550" y="1925990"/>
            <a:ext cx="292425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связаны с этим текстом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зимний пейзаж: небо, снег, тучи и свет. Всё это помогает почувствовать красоту обычного дня.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тьма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тучи и яркое солнце стоят рядом и особенно заметны друг рядом с другом. Благодаря этому зима выглядит выразительно.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Читателю важно замечать, как меняется картина в небе. Пушкин учит смотреть внимательно и видеть перемены вокруг себя.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зимы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холодный день может быть прекрасным. В стихотворении зима выглядит живой, свежей и совсем не унылой.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Суровость не мешает красоте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не боится показать холод, тучи и ветер. Но рядом с ними он замечает свет и движение. Поэтому зима в стихотворении кажется сильной, а не печальной.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видит зиму по-особому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как яркое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смотрит на зимний день с интересом, будто впервые видит его красоту. От этого стихотворение звучит свежо, бодро и немного празднично.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младшим школьникам понять стихотворение
</a:t>
            </a:r>
            <a:endParaRPr lang="en-US" sz="217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легко узнать знакомые образы: север, тучи, снег и солнце. Они простые, но очень яркие, поэтому сразу складываются в понятную картину.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добавляет новую деталь, и читателю не приходится долго разгадывать смысл. Стихотворение как будто ведёт за руку от начала к светлому финалу.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и ясный порядок образов помогают не путаться. Даже если читать медленно, смысл остаётся прозрачным и запоминающимся.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замечать слова-образы и сравнивать их с настоящей природой. Это полезно и интересно, потому что чтение становится маленьким исследованием зимы.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остаётся известным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короткое, но очень выразительное. За несколько строк Пушкин успевает показать и холод, и свет, и движение природы, а это запоминается сразу.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есть яркий контраст тьмы и солнца. Такой переход выглядит красиво и понятно, поэтому читателю легко представить зимнюю картину.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почувствовать русскую зиму как живую и прекрасную. Он просто читается, хорошо запоминается и оставляет тёплое впечатление, даже если за окном мороз.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у Пушкина: строгая, но прекрасная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север, тучи и солнце создают живую зимнюю картину. Пушкин показывает, что даже холодная природа может быть светлой, красивой и немного волшебной.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2026-05-24T08:11:25Z</dcterms:created>
  <dcterms:modified xsi:type="dcterms:W3CDTF">2026-05-24T08:11:25Z</dcterms:modified>
</cp:coreProperties>
</file>