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и хвощи: древние споровые растения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сосудистые растения, размножающиеся спорами, а не семенами.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растения наших лесов и лугов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и хвощи — очень старые группы высших споровых растений. Сегодня их видов немного, но они сохранили признаки первых наземных растений. Плауны чаще растут в лесах, а хвощи — на влажных почвах и у воды.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формировались плауны и хвощи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мощные заросли образовывали большие лесные массивы, где накопление растительных остатков создавало условия для будущих залежей каменного угля.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Каменноугольный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359 миллионов лет назад предки плаунов и хвощей уже росли на суше и были гораздо крупнее современных видов.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плауны и хвощи заметно меньше и встречаются реже, но они остаются живыми представителями очень древней линии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1242" y="1015300"/>
            <a:ext cx="2561915" cy="3993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 булавовидный: внешний вид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Ползучий побег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плауна булавовидного длинный стелющийся стебель, от которого отходят тонкие вертикальные побеги. Благодаря этому растение образует низкий, но разветвлённый покров.
</a:t>
            </a:r>
            <a:endParaRPr lang="en-US" sz="1186" dirty="0"/>
          </a:p>
        </p:txBody>
      </p:sp>
      <p:sp>
        <p:nvSpPr>
          <p:cNvPr id="12" name="Text 3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очень узкие и густо сидят на побегах. Они почти не заметны по отдельности, но вместе придают растению плотный, «игольчатый» вид.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Спороносные колоски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верхушках отдельных побегов развиваются колоски со спорами. Именно они помогают растению размножаться и распространяться на новые участки.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облик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плаун особенно хорошо заметен на фоне лесной подстилки: зелёно-жёлтые колоски, стелющийся побег и мелкие листья создают узнаваемый силуэт.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плаунов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Настоящие органы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плаунов есть корни, стебли и листья, поэтому их относят к сосудистым растениям. По этим признакам они сложнее мхов и ближе к другим высшим растениям.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Микрофиллы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плаунов очень мелкие и называются микрофиллами. Обычно в каждом из них проходит одна жилка, что отличает их от более крупных листьев многих растений.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Спорангии и споры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образуются в спорангиях, которые располагаются на специальных спороносных листьях. Так растение распространяется без семян и цветков.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побеги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вегетативные и спороносные побеги выглядят по-разному. Это помогает растению одновременно расти, питаться и размножаться.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растут плауны и хвощи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особенно часто встречаются там, где почва долго остаётся влажной и есть защита от прямого солнца.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условие их жизни — сырость: без неё размножение и рост резко ухудшаются.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типичным местообитаниям плаунов и хвощей, учебный материал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плаунов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размножаются спорами. Спора — это очень маленькая клетка, из которой при благоприятных условиях вырастает новое поколение растения.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5711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Заросток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споры развивается заросток — небольшое самостоятельное растение. На нём формируются половые клетки, необходимые для следующего этапа жизни.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396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 оплодотворения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половые клетки могут добраться до яйцеклетки только в воде. Поэтому плаунам особенно нужна влажная среда.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3076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плаунов заросток растёт очень медленно и нередко связан с грибами, которые помогают ему получать питательные вещества.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7926" y="1211450"/>
            <a:ext cx="2661898" cy="339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 полевой: узнаваемое растение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58172" y="1630100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Членистый стебель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 полевой легко узнать по полому членистому стеблю. Он состоит из узлов и междоузлий, что придаёт растению строгий, «сегментированный» вид.
</a:t>
            </a:r>
            <a:endParaRPr lang="en-US" sz="1287" dirty="0"/>
          </a:p>
        </p:txBody>
      </p:sp>
      <p:sp>
        <p:nvSpPr>
          <p:cNvPr id="12" name="Text 3"/>
          <p:cNvSpPr txBox="1"/>
          <p:nvPr/>
        </p:nvSpPr>
        <p:spPr>
          <a:xfrm>
            <a:off x="3518479" y="3421325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Кремнезём в стебле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стебля шероховатая, потому что в ней накапливается кремнезём. Из-за этого хвощ кажется твёрдым и немного жёстким на ощупь.
</a:t>
            </a:r>
            <a:endParaRPr lang="en-US" sz="1287" dirty="0"/>
          </a:p>
        </p:txBody>
      </p:sp>
      <p:sp>
        <p:nvSpPr>
          <p:cNvPr id="13" name="Text 4"/>
          <p:cNvSpPr txBox="1"/>
          <p:nvPr/>
        </p:nvSpPr>
        <p:spPr>
          <a:xfrm>
            <a:off x="3518438" y="1630100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побег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появляется буроватый спороносный побег. Он отличается от летнего зелёного побега и служит для образования и распространения спор.
</a:t>
            </a:r>
            <a:endParaRPr lang="en-US" sz="1287" dirty="0"/>
          </a:p>
        </p:txBody>
      </p:sp>
      <p:sp>
        <p:nvSpPr>
          <p:cNvPr id="14" name="Text 5"/>
          <p:cNvSpPr txBox="1"/>
          <p:nvPr/>
        </p:nvSpPr>
        <p:spPr>
          <a:xfrm>
            <a:off x="658222" y="3482265"/>
            <a:ext cx="2188510" cy="9498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Мутовки веточек
</a:t>
            </a:r>
            <a:pPr algn="l" indent="0" marL="0">
              <a:lnSpc>
                <a:spcPct val="100000"/>
              </a:lnSpc>
              <a:buNone/>
            </a:pPr>
            <a:r>
              <a:rPr lang="en-US" sz="5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веточки отходят от стебля мутовками, то есть почти кругом на одном уровне. Это делает растение особенно характерным и легко узнаваемым.
</a:t>
            </a:r>
            <a:endParaRPr lang="en-US" sz="126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хвощей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и междоузлия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хвощей чётко разделён на узлы и междоузлия. Такое строение делает его хорошо заметным и отличает от многих других травянистых растений.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Уменьшенные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у хвощей сильно редуцированы и образуют небольшие влагалища в узлах. Они почти не участвуют в фотосинтезе и выглядят как чешуйки.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 под землёй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землёй располагаются корневища. Они помогают растению быстро разрастаться и переживать неблагоприятное время года, сохраняя запас жизни под почвой.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Прочный стебель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кремнезёма стебли хвощей твёрдые и шершавые. Это одно из самых заметных свойств, по которому их легко отличить при наблюдении.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плаунов и хвощей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признаки двух древних групп высших споровых растений.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размножаются спорами, но внешне хорошо различаются строением стебля и листьев.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по учебному курсу ботаники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споровых растений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жизненного цикла плаунов и хвощей: от взрослого спорофита до нового поколения.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625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500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00" y="1529617"/>
            <a:ext cx="220800" cy="1962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 нужна влажность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6960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к засухе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6960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воздух и пересыхание почвы мешают размножению и росту. Поэтому плауны и хвощи особенно уязвимы в местах, где осушают болота, вытаптывают почву или убирают растительный покров.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3650237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местообитания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50237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чаще всего находят в тенистых лесах, у ручьёв, на болотах и сырых лугах. Там почва дольше остаётся влажной, а прямое солнце меньше иссушает побеги и заростки.
</a:t>
            </a:r>
            <a:endParaRPr lang="en-US" sz="1073" dirty="0"/>
          </a:p>
        </p:txBody>
      </p:sp>
      <p:sp>
        <p:nvSpPr>
          <p:cNvPr id="15" name="Text 6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 оплодотворения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половые клетки у плаунов и хвощей подвижны, поэтому до яйцеклетки они добираются только в водной среде. Без влаги оплодотворение не происходит, и новый спорофит не развивается.
</a:t>
            </a:r>
            <a:endParaRPr lang="en-US" sz="10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хвощей и плаунов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показаны разные способы обращения с этими растениями. Важно помнить, что рядом с полезными свойствами у некоторых видов есть редкость или токсичность.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осторожное обращение и учебное использование: ценность растений сочетается с необходимостью не вредить природным популяциям.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школьного курса биологии; схема носит учебный, не статистический характер.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природе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11863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покров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и хвощи помогают удерживать влагу в лесной подстилке. Их побеги и отмершие части замедляют высыхание почвы и создают более устойчивую среду для других организмов.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475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грунта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Разветвлённые корневища прочно удерживают почву, особенно на сырых участках и склонах. Благодаря этому уменьшается размывание грунта водой и снижается риск его осыпания.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17088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Укрытия для живых существ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Густые заросли этих растений становятся убежищем для мелких насекомых, пауков и других беспозвоночных. Здесь они находят защиту, влагу и места для размножения.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19687" y="2101525"/>
            <a:ext cx="1776300" cy="18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Споры, опавшие листья и отмершие стебли постепенно разлагаются и возвращаются в почву. Так плауны и хвощи участвуют в круговороте веществ и поддерживают природное равновесие.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Плауны, хвощи и человек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биологии плауны и хвощи удобно рассматривать как примеры древних споровых растений. Их легко узнавать по форме побегов, а засушенные экземпляры помогают сравнивать строение листьев, стеблей и спороносных колосков.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для наблюдений и гербариев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интересны как декоративные растения, но собирать их в природе нужно очень осторожно. Редкие плауны и хвощи исчезают, если срывать их целыми куртинами или нарушать места обитания, где они растут годами.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Красота, которую нельзя брать бездумно
</a:t>
            </a:r>
            <a:endParaRPr lang="en-US" sz="13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335255"/>
            <a:ext cx="4007700" cy="12671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плаунов и хвощей с мхами и отличия от них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чем эти группы похожи и чем отличаются по строению и размножению.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группы размножаются спорами, но плауны и хвощи имеют корни и проводящие ткани, поэтому устроены более сложно, чем мхи.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 охраняемые виды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под защитой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регионах редкими считаются плаун булавовидный, баранец обыкновенный и некоторые хвощи. Их численность снижается, когда исчезают влажные леса и болотные участки.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мест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нужно прежде всего участки, где растения растут естественно: сырые луга, болота, лесную подстилку и берега водоёмов. Без защиты этих мест отдельные экземпляры не выживут.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болот, вырубка лесов, вытаптывание и сбор растений человеком быстро сокращают природные популяции. Для таких видов опасно не только прямое повреждение, но и изменение всей среды.
</a:t>
            </a:r>
            <a:endParaRPr lang="en-US" sz="1287" dirty="0"/>
          </a:p>
        </p:txBody>
      </p:sp>
      <p:sp>
        <p:nvSpPr>
          <p:cNvPr id="13" name="Text 5"/>
          <p:cNvSpPr txBox="1"/>
          <p:nvPr/>
        </p:nvSpPr>
        <p:spPr>
          <a:xfrm>
            <a:off x="500295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редкие плауны и хвощи занесены в региональные Красные книги. Это помогает напомнить, что сбор дикорастущих растений должен быть ограничен или полностью запрещён.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по которым узнают плауны и хвощи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признаков помогает быстро отличить эти группы в природе. Особенно заметны форма стебля у хвощей и ползучие побеги у плаунов.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надёжные ориентиры — членистый стебель и кремнезём у хвощей, а также стелющиеся побеги и густые мелкие листья у плаунов.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признаков по материалам школьного учебника биологии; схема учебная.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изучения эволюции растений
</a:t>
            </a:r>
            <a:endParaRPr lang="en-US" sz="1900" dirty="0"/>
          </a:p>
        </p:txBody>
      </p:sp>
      <p:sp>
        <p:nvSpPr>
          <p:cNvPr id="9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суше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и хвощи показывают, как растения приспосабливались к жизни на суше. По их строению видно, как укреплялись корни, стебли и проводящие ткани.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древнего и современного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плауны и хвощи, учёные сравнивают старые и новые линии развития растений. Это помогает понять, какие признаки сохранились, а какие изменились в ходе эволюции.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древними лесами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группы связаны с очень древними лесами и напоминают о растениях, которые когда-то были значительно крупнее. Они помогают представить, какой была растительность каменноугольного времени.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и хвощи напоминают о древней истории растительного мира. Они размножаются спорами, зависят от влаги и нуждаются в бережном отношении, потому что многие виды стали редкими.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и хвощи: древние растения, которые живут рядом с нами
</a:t>
            </a:r>
            <a:endParaRPr lang="en-US" sz="241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2026-05-31T20:29:13Z</dcterms:created>
  <dcterms:modified xsi:type="dcterms:W3CDTF">2026-05-31T20:29:13Z</dcterms:modified>
</cp:coreProperties>
</file>