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опорно-двигательной системы птиц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и мышцы птиц — основа их движения и полёта, ключ к выживанию.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опорно-двигательной системы птиц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обеспечивает форму и защиту тела, адаптирует к разным средам, а эволюция полёта привела к развитию лёгких костей и мощных мышц.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отделы скелета птицы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 птицы: лёгкость и малый объём
</a:t>
            </a:r>
            <a:pPr algn="l" indent="0" marL="0">
              <a:lnSpc>
                <a:spcPct val="115000"/>
              </a:lnSpc>
              <a:buNone/>
            </a:pPr>
            <a:r>
              <a:rPr lang="en-US" sz="5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 птицы небольшой и облегчённый, что снижает общий вес тела и облегчает полёт. Его строение защищает мозг и органы чувств, сохраняя при этом прочность и устойчивость.
</a:t>
            </a:r>
            <a:endParaRPr lang="en-US" sz="924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Позвоночник: гибкость и прочность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Позвоночник разделён на отделы, обеспечивающие баланс между подвижностью и жёсткостью. Шейный отдел гибкий, грудной и крестцовый крепко связаны с рёбрами и тазом для поддержки тела.
</a:t>
            </a:r>
            <a:endParaRPr lang="en-US" sz="976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Конечности: крылья и ноги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Передние конечности преобразованы в крылья для полёта, а задние — адаптированы к различным способам передвижения: ходьбе, плаванию, лазанию по деревьям.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496909"/>
            <a:ext cx="4418400" cy="115658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иллюстрирует различия в количестве и структуре костей, а также наличие киля, что отражает уникальные адаптации птиц к полёту.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скелета птиц и млекопитающих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имеют больше сросшихся костей и киль для облегчения и прочности при полёте.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Анатомические исследования позвоночных
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0" y="1456041"/>
            <a:ext cx="4804800" cy="16704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0" y="3129741"/>
            <a:ext cx="4804800" cy="167041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позвоночника у птиц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75199" y="1746025"/>
            <a:ext cx="277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Гибкий шейный отдел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Шейный отдел состоит из 11–25 позвонков, что обеспечивает птицам большую гибкость головы для осмотра и добычи пищи. Это даёт им преимущества в ориентации и манёврах.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75199" y="3419725"/>
            <a:ext cx="277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Жёсткая грудная часть и пигостиль
</a:t>
            </a:r>
            <a:pPr algn="l" indent="0" marL="0">
              <a:lnSpc>
                <a:spcPct val="115000"/>
              </a:lnSpc>
              <a:buNone/>
            </a:pPr>
            <a:r>
              <a:rPr lang="en-US" sz="6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Грудной отдел жёстко соединён с рёбрами и килем, обеспечивая опору для сильных мышц. Копчиковый отдел заканчивается пигостилем, основным местом крепления рулевых перьев для управления полётом.
</a:t>
            </a:r>
            <a:endParaRPr lang="en-US" sz="1096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 и эволюция крыла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отдела крыла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Крыло состоит из плеча, предплечья и кисти, каждая часть играет важную роль в махах и манёврах во время полёта.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Облегчённая структура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Уменьшение числа пальцев и срастание костей способствуют снижению веса крыла, что облегчает полёт и повышает эффективность.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Эволюционное преобразование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6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Передняя конечность стала специализированным летательным органом, что стало ключевым этапом в эволюции птиц и освоении воздушной среды.
</a:t>
            </a:r>
            <a:endParaRPr lang="en-US" sz="1070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Крыло и его эволюционное значение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Крыло — это видоизменённая передняя конечность с аэродинамической формой, что позволяет птицам совершать полёт и эффективно управлять движениями в воздухе.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конструкции крыла важную роль играют маховые и рулевые перья, которые усиливают подъёмную силу и обеспечивают стабильность во время полёта.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крыла подарила птицам способность зависать, летать на большие расстояния и выполнять сложные манёвры, что является их ключевым преимуществом.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0" y="1456041"/>
            <a:ext cx="4804800" cy="16704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0" y="3129741"/>
            <a:ext cx="4804800" cy="167041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таза и его роль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75199" y="1746025"/>
            <a:ext cx="277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таза у птиц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Таз образован сращением подвздошной, седалищной и лобковой костей, что создаёт прочный каркас для поддержания веса тела и прикрепления мышц.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75199" y="3419725"/>
            <a:ext cx="277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к образу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ходящих и бегающих птиц таз более массивный и устойчивый, обеспечивая баланс и амортизацию при движении по суше, что отражает специфику их поведения.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опорно-двигательной и других систем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грудных маховых мышц тесно связано с изменениями в скелете, обеспечивающими мощные движения крыльев для эффективного полёта.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Масса тела птиц снижена за счёт полых костей, что улучшает аэродинамику и повышает энергетическую эффективность в воздухе.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крыльев стимулирует кровообращение, улучшая снабжение тканей кислородом и поддерживая высокий уровень обмена веществ в полёте.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Опорно-двигательная система взаимодействует с дыхательной благодаря воздушным мешкам, проникающим в кости, для повышения вентиляции легких.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24350" y="335483"/>
            <a:ext cx="4798800" cy="45129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906775"/>
            <a:ext cx="2772600" cy="9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Киль и его функция у птиц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971755" y="2503425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Киль — это утолщение грудины, служащее опорой для крупных мышц, управляющих движением крыльев. Это строение характерно для летающих птиц и обеспечивает мощные взмахи.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971750" y="3503602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нелетающих птиц, таких как страусы и эму, киль отсутствует либо редуцирован, что отражает их адаптацию к жизни на земле и иному способу передвижения.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мышц птицы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Лицевые мышцы и движение головы
</a:t>
            </a:r>
            <a:pPr algn="l" indent="0" marL="0">
              <a:lnSpc>
                <a:spcPct val="115000"/>
              </a:lnSpc>
              <a:buNone/>
            </a:pPr>
            <a:r>
              <a:rPr lang="en-US" sz="5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Лицевые мышцы у птиц отвечают за точные движения головы и клюва, что важно для добычи пищи и общения. Они обеспечивают гибкость и быстроту реакции при взаимодействии с окружающей средой.
</a:t>
            </a:r>
            <a:endParaRPr lang="en-US" sz="936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Грудные мышцы — мотор полёта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Грудные мышцы — самые крупные и мощные у птиц, составляя до 20% массы тела. Они приводят в движение крылья, обеспечивая сильные и быстрые взмахи необходимой силы для полёта.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 конечностей и поддержка осанки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Спинные и поясничные мышцы поддерживают осанку птицы, а мышцы конечностей выполняют движения, необходимые для ходьбы, прыжков и плавания, адаптируясь под разные способы передвижения.
</a:t>
            </a:r>
            <a:endParaRPr lang="en-US" sz="884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Пневматические кости в скелете птиц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971750" y="1869325"/>
            <a:ext cx="33378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Пневматические кости имеют внутренние воздушные полости, которые связаны с дыхательной системой птиц. Это уменьшает массу костей и способствует экономии энергии при полёте, облегчая манёвренность птиц в воздухе.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5007300" y="1869325"/>
            <a:ext cx="33378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структура наблюдается в черепе, плече и ключице, где полости соединены с воздушными мешками. Это уникальное приспособление снижает нагрузку на мускулатуру, обеспечивая лёгкость и прочность скелета.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обладают костями, которые отличаются высокой прочностью при низкой массе благодаря структуре и отсутствию красного костного мозга в длинных костях.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Орнитологические исследования
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20%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массы тела птицы составляют грудные мышцы, что позволяет эффективно осуществлять маховые движения крыльями
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0" y="1456041"/>
            <a:ext cx="4804800" cy="16704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0" y="3129741"/>
            <a:ext cx="4804800" cy="167041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Плечевой пояс: функции и строение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75199" y="1746025"/>
            <a:ext cx="277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Вилочка — амортизатор полёта
</a:t>
            </a:r>
            <a:pPr algn="l" indent="0" marL="0">
              <a:lnSpc>
                <a:spcPct val="115000"/>
              </a:lnSpc>
              <a:buNone/>
            </a:pPr>
            <a:r>
              <a:rPr lang="en-US" sz="6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Вилочка, сформированная сросшимися ключицами, выступает важным амортизатором при взмахах крыльев. Она смягчает удары и повышает эффективность полёта, распределяя возникающие нагрузки.
</a:t>
            </a:r>
            <a:endParaRPr lang="en-US" sz="1043" dirty="0"/>
          </a:p>
        </p:txBody>
      </p:sp>
      <p:sp>
        <p:nvSpPr>
          <p:cNvPr id="8" name="Text 2"/>
          <p:cNvSpPr txBox="1"/>
          <p:nvPr/>
        </p:nvSpPr>
        <p:spPr>
          <a:xfrm>
            <a:off x="775199" y="3419725"/>
            <a:ext cx="277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Коракоид и лопатка — опора плеча
</a:t>
            </a:r>
            <a:pPr algn="l" indent="0" marL="0">
              <a:lnSpc>
                <a:spcPct val="115000"/>
              </a:lnSpc>
              <a:buNone/>
            </a:pPr>
            <a:r>
              <a:rPr lang="en-US" sz="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Коракоид — крепкая кость, которая не допускает смещения плеча при движениях крыла. Лопатка служит точкой крепления мышц, обеспечивая стабильность и подвижность передней конечности.
</a:t>
            </a:r>
            <a:endParaRPr lang="en-US" sz="1092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ноги и особенности стопы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Стопа с упругим тарсометатарзусом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Стопа птицы включает сросшиеся кости, создавая упругую и прочную структуру. Это важно для амортизации и устойчивости при ходьбе и приземлении.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Перепонки водоплавающих птиц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водоплавающих видов развиты перепонки между пальцами, что облегчает плавание и позволяет эффективно передвигаться в воде, увеличивая площадь поверхности ступни.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хищных и древесных птиц
</a:t>
            </a:r>
            <a:pPr algn="l" indent="0" marL="0">
              <a:lnSpc>
                <a:spcPct val="115000"/>
              </a:lnSpc>
              <a:buNone/>
            </a:pPr>
            <a:r>
              <a:rPr lang="en-US" sz="5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Хищные птицы имеют сильные цевки для крепкого захвата добычи, а древесные — палец, направленный назад, что помогает надёжно удерживаться на ветках во время отдыха и поиска пищи.
</a:t>
            </a:r>
            <a:endParaRPr lang="en-US" sz="922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 и передвижение: примеры адаптаций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430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водоплавающих птиц хорошо развиты мышцы пальцев и перепонок, что позволяет эффективно грести и плавать в воде, обеспечивая быстрое и точное движение.
</a:t>
            </a:r>
            <a:endParaRPr lang="en-US" sz="9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24822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Хищные птицы имеют мощные мышцы лап для уверенного захвата добычи и удержания её во время полёта, что повышает шансы на успех охоты.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775200" y="33214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Бегающие птицы, например страусы, обладают удлинёнными костями и массивными мышцами конечностей, что способствует высокой скорости и выносливости при беге по суше.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41606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Птицы, живущие на деревьях, развили мышцы, позволяющие крепко хвататься за ветви, обеспечивая устойчивость при лазании и покое вне гнезда.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1" y="1447026"/>
            <a:ext cx="4804800" cy="11355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1" y="2560499"/>
            <a:ext cx="4804800" cy="11355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1901" y="3688741"/>
            <a:ext cx="4804800" cy="11355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строения от образа жизни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1644845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Орлы — крепкий скелет и мощные мышцы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Орлы обладают укреплённым скелетом и развитой грудной мускулатурой, что поддерживает сильный полёт и позволяет захватывать крупную добычу в воздухе.
</a:t>
            </a:r>
            <a:endParaRPr lang="en-US" sz="926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2758319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Пингвины — плавники вместо крыльев
</a:t>
            </a:r>
            <a:pPr algn="l" indent="0" marL="0">
              <a:lnSpc>
                <a:spcPct val="115000"/>
              </a:lnSpc>
              <a:buNone/>
            </a:pPr>
            <a:r>
              <a:rPr lang="en-US" sz="51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пингвинов передние конечности трансформированы в жёсткие плавники, адаптированные для подводного плавания, что делает их отличными пловцами, но не позволяет летать.
</a:t>
            </a:r>
            <a:endParaRPr lang="en-US" sz="858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3886560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Куриные — сильные ноги и короткие крылья
</a:t>
            </a:r>
            <a:pPr algn="l" indent="0" marL="0">
              <a:lnSpc>
                <a:spcPct val="115000"/>
              </a:lnSpc>
              <a:buNone/>
            </a:pPr>
            <a:r>
              <a:rPr lang="en-US" sz="54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семейства куриных имеют мощные ноги для устойчивого передвижения по земле и короткие крылья, что отражает их образ жизни, ориентированный на бег и кратковременный полёт.
</a:t>
            </a:r>
            <a:endParaRPr lang="en-US" sz="909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Распространённые заболевания опорно-двигательной системы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Переломы тонких и хрупких костей встречаются часто из-за падений или неудачных приземлений, особенно у молодых или ослабленных птиц.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Вывихи суставов возникают при резких движениях или травмах, вызывая болезненность и ограничение подвижности, что нарушает нормальное передвижение.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Кокцидиоз — инфекционное заболевание, поражающее суставы, ведёт к воспалениям и снижению активности, особенно распространён среди домашних птиц с недостаточной физической нагрузкой.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обладают способностью быстро восстанавливать повреждённые кости и мышцы, что обеспечивает эффективное восстановление после травм и активную жизнедеятельность.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в области орнитологии
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5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 раза быстрее
</a:t>
            </a:r>
            <a:endParaRPr lang="en-US" sz="5548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заживления костной ткани у птиц, чем у большинства млекопитающих, благодаря ускоренному обмену веществ и высокой пластичности тканей
</a:t>
            </a:r>
            <a:endParaRPr lang="en-US" sz="167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218250"/>
            <a:ext cx="6810300" cy="16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опорно-двигательной системы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2984803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Опорно-двигательная система птиц обеспечивает уникальные возможности для полёта и разнообразных способов передвижения. Её эволюционные адаптации отражают сложные механизмы выживания и процветания в природе.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2026-05-09T14:48:51Z</dcterms:created>
  <dcterms:modified xsi:type="dcterms:W3CDTF">2026-05-09T14:48:51Z</dcterms:modified>
</cp:coreProperties>
</file>