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 географическими названиями и в устойчивых предлоговых выражениях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the и когда артикль не нужен?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 географическими названиями часто ошибаются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артиклей нет, поэтому английский выбор between zero article and the сначала кажется непривычным. Но правило зависит не от перевода, а от типа объекта, формы названия и устойчивых сочетаний с предлогами in, on, at.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города без артикля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6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и городов в английском языке употребляется без артикля: France, Italy, Brazil, Moscow, Paris. Это воспринимается как имя собственное, поэтому дополнительный показатель не нужен.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889038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континентов тоже обычно стоят без the: Europe, Asia, Africa. Здесь слово обозначает цельный географический объект, а не общее понятие, поэтому артикль опускается.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7276463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вами обычное собственное имя места, чаще всего нужен zero article. Для ученика это самый удобный первый шаг при проверке названия.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082750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озёра и одиночные горы также не требуют the: Lake Baikal, Lake Victoria, Mount Everest. В таких случаях артикль не добавляется, потому что название уже достаточно конкретно.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9470175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лучше не перевод слова, а саму форму английского названия. Именно она подсказывает, будет ли употребляться артикль.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390" y="2367705"/>
            <a:ext cx="2829287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названием страны нужен the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часто появляется в названиях стран во множественном числе: the Netherlands, the Philippines. Форма множественного числа уже подсказывает, что название устроено не как обычное одиночное имя.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объединение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употребляется и в названиях государств, которые обозначают объединение территорий или официальную форму страны: the United States, the United Kingdom, the Czech Republic. Здесь важна именно структура названия.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полезно сравнивать не перевод, а модель названия. Если в нём есть plural form или слова вроде Republic, Kingdom, States, артикль чаще всего сохраняется.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справочник по типам географических названий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помогает быстро связать тип объекта и употребление артикля.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объекта часто сразу подсказывает выбор: одиночные собственные названия обычно без артикля, а группы и протяжённые объекты — с the.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урока, сводные примеры по теме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артикль встречается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the особенно часто связан с природными объектами и группами объектов. В названиях городов и большинства стран он, наоборот, обычно отсутствует.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«собирательным» или протяжённым кажется название, тем выше вероятность увидеть the. У одиночных объектов и собственных имён артикль чаще не нужен.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примерам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359" y="2367705"/>
            <a:ext cx="2829287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Океаны, моря, реки и каналы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названиями океанов и морей обычно ставится the: the Atlantic Ocean, the Black Sea. Артикль показывает, что речь идёт о конкретном и единственном в своём роде объекте.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названиями рек the почти всегда сохраняется: the Thames, the Nile. Это одно из самых устойчивых правил, которое удобно запомнить как отдельную группу.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канала тоже обычно требует the: the Suez Canal. Здесь артикль помогает выделить конкретный объект, а не просто слово canal в общем значении.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озёрами ситуация другая: чаще всего артикль не нужен, особенно если название начинается со слова Lake: Lake Superior, Lake Victoria. Поэтому тип объекта нужно проверять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горные цепи, пустыни и острова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одиночной горой артикль обычно не употребляется: Mount Everest, Mount Fuji. Такое название работает как собственное имя, поэтому the не добавляется.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названиями цепей и систем the обычно нужен: the Alps, the Himalayas, the Andes. Здесь слово обозначает не одну вершину, а целую группу гор.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часто употребляются с the: the Sahara, the Gobi. Артикль подчёркивает, что речь идёт о конкретной географической области, а не о слове desert вообще.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названиях архипелагов и групп островов the тоже сохраняется: the Bahamas, the Canary Islands. Если название обозначает несколько островов, артикль встречается особенно часто.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артикль перед географическим названием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проверки типа объекта и формы названия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как адрес и имя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University of Oxford звучит как точное официальное название, а не просто как слово university. Артикль помогает сразу понять, что речь идёт о конкретном учреждении, связанном с определённым местом.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места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Tower of London — хороший пример названия, где the входит в устойчивую форму. Оно выделяет конкретный памятник и не даёт спутать его с обычной башней или другим объектом.
</a:t>
            </a:r>
            <a:endParaRPr lang="en-US" sz="1438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 официальном стиле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Gulf of Mexico и the Bank of England показывают, что модель with of часто сохраняет артикль. Такие названия обычно относятся к точным, закреплённым именам объектов, организаций или природных территорий.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 of и названия учреждений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894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список исключений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географические названия и устойчивые формы нужно просто запомнить: они не подчиняются общему шаблону и употребляются именно так, как закреплены в 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 — не правило, а устойчивость формы: такие названия лучше запоминать целиком, а не пытаться каждый раз выводить артикль по смыслу.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46" y="2233468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121" y="2223546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0770" y="2239955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65680" y="2239955"/>
            <a:ext cx="415575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94502" y="2239955"/>
            <a:ext cx="554100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Фиксированные предлоговые сочетания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суток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in the morning, in the evening и in the afternoon артикль the является частью готовой модели. Его не выбирают заново по смыслу — так сочетание запоминается целиком.
</a:t>
            </a:r>
            <a:endParaRPr lang="en-US" sz="1561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и 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on the left, on the right и on the way показывают не предмет, а положение или путь. Здесь the помогает сделать выражение устойчивым и узнаваемым для носителя языка.
</a:t>
            </a:r>
            <a:endParaRPr lang="en-US" sz="1528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и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at the end артикль не связан с каким-либо названием места. Он входит в привычную конструкцию, которую нужно использовать без изменений, как единое грамматическое выражение.
</a:t>
            </a:r>
            <a:endParaRPr lang="en-US" sz="1422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in the country тоже относится к готовой модели. Здесь the обозначает не конкретную страну, а общее значение, поэтому выражение лучше учить как устойчивое целое.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как шаблон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не стоит разбирать по отдельным словам на каждом шаге. Надёжнее выучить их как образцы, потому что форма с the в них уже закреплена традицией языка.
</a:t>
            </a:r>
            <a:endParaRPr lang="en-US" sz="15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48" y="2367705"/>
            <a:ext cx="3014918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и направления: когда нужен the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north, south, east или west обозначают часть территории, обычно ставится the: in the north, to the west, from the south. Здесь речь идёт о направлении как об области, а не о названии.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собственного имени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входит в официальное название, артикль чаще исчезает: North America, South Korea, East London. В таких случаях элемент стороны света работает как часть имени, а не как описание места.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слово может вести себя по-разному в зависимости от функции. Если оно отвечает на вопрос «где?» или «откуда?», обычно нужен the; если входит в название, чаще используется zero article.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понять, это самостоятельное географическое обозначение или часть имени. Такая проверка помогает избежать ошибок в словосочетаниях с north, south, east и west.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употребления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меняется, если оно обозначает область, а не название. Поэтому одинаковые слова могут требовать разных форм в зависимости от контекста.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чаще нужен при общем обозначении направления или части территории, а в составе собственного имени обычно исчезает.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артикль после предлогов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стоит ли перед словом in, on, at, to или from. Именно предлог задаёт привычную модель и помогает понять, относится ли выражение к месту, направлению или устойчивому сочетанию.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уже закреплено в языке, форма обычно не меняется: at home, at school, in the morning. Такие сочетания лучше запоминать целиком, а не собирать по отдельным словам.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конкретном объекте или месте, the чаще сохраняется: in the park, on the beach, at the station. Артикль помогает уточнить, о каком месте идёт речь.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 образцом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держать в памяти типичные модели и сверять новое выражение с ними. Если оно похоже на знакомый шаблон, артикль, скорее всего, нужен именно в этой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артикля после предлога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типу выражения и его устойчивости.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9 класса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6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the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ставят the перед обычными названиями, например the Paris или the Mount Everest. Причина — желание сделать любое географическое имя «особенным», хотя в английском так делать не нужно.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889038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нужного артикля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бывают и обратные: in north вместо in the north, а также неправильное написание Netherlands без the. Здесь важно помнить, что слово может требовать артикль из-за своей формы или значения.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7276463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правила и 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названия нужно помнить как готовые формы: the Netherlands, The Hague, the Amazon. Если пытаться вывести их только по общему правилу, легко ошибиться.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082750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логика подсказывает ставить артикль в каждом похожем случае, но английский работает иначе. Поэтому at the home звучит неестественно там, где носители говорят at home.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9470175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сначала определить тип объекта, затем проверить, является ли сочетание устойчивым. Такой способ помогает избегать ошибок без заучивания длинных списков.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71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правильные и неправильные формы: по ним видно, когда артикль нужен, а когда название употребляется без него.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зависит не от перевода, а от типа названия и значения выражения; устойчивые формы нужно запоминать без перестроек.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быстро проверить название места.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тип объекта, затем форму названия и, наконец, устойчивость выражения. Эта короткая проверка особенно помогает в сомнительных случаях с географическими названиями и предлогами.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в названиях мест: правило, форма и привычка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смотрите на тип объекта, форму названия и устойчивость выражения. Тогда the и zero article станут не случайностью, а понятным выбором.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2026-05-31T13:04:08Z</dcterms:created>
  <dcterms:modified xsi:type="dcterms:W3CDTF">2026-05-31T13:04:08Z</dcterms:modified>
</cp:coreProperties>
</file>