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ли имена существительные умеют изменяться по числам?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какие слова меняют число, а какие любят жить по-своему.
</a:t>
            </a:r>
            <a:endParaRPr lang="en-US" sz="45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число существительного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понять, говорим мы об одном предмете или о нескольких. У слова мяч есть пара: мяч — мячи. Но у некоторых существительных такой пары нет, и это нормально.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существительных имеют две формы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существительных есть две формы: единственное и множественное число. Так слово называет сначала один предмет, а потом сразу несколько.
</a:t>
            </a:r>
            <a:endParaRPr lang="en-US" sz="159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часто видно в конце слова: дом — дома, книга — книги, ёж — ежи. Основа при этом обычно остаётся узнаваемой.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смена формы делает речь точной и понятной. Сразу ясно, о чём идёт речь: об одном предмете или о целой группе.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«кот», мы называем одного пушистого любимца. А слово «коты» уже показывает, что их несколько. Меняется форма слова, и смысл сразу становится другим.
</a:t>
            </a:r>
            <a:endParaRPr lang="en-US" sz="102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много предметов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часто есть удобная пара: ручка — ручки, книга — книги, гриб — грибы. Ребёнок легко замечает это изменение, если сравнивает один предмет и несколько таких же предметов.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Слова-пары в речи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основа остаётся почти такой же, а меняется окончание. Поэтому «карандаш» и «карандаши» звучат похоже, но второе слово уже говорит о множестве предметов.
</a:t>
            </a:r>
            <a:endParaRPr lang="en-US" sz="100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похожим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видно изменение числа в словах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у которых нет обычной пары по числу
</a:t>
            </a:r>
            <a:endParaRPr lang="en-US" sz="2763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бывают только в единственном числе: молоко, сахар, дружба, смелость. У них нет привычной формы «несколько молок» или «несколько дружб».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употребляются только во множественном числе: ножницы, каникулы, джинсы, санки, часы. Так язык показывает, что для них не нужна форма «один предмет».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ошибка и не хитрость учебника. У каждого такого слова своё правило, и его нужно просто запомнить и спокойно использовать.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слова не изменяются по числам
</a:t>
            </a:r>
            <a:endParaRPr lang="en-US" sz="2467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веществ обычно не считают по штукам. Молоко, вода, сахар и песок называют массу или количество, а не отдельные предметы.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чувства и качества, тоже чаще стоят в одной форме. Радость, доброта, смелость и дружба обозначают не вещи, а состояния и свойства.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обозначают предметы из двух частей. Ножницы, очки и брюки воспринимаются как целое, поэтому в речи звучат как множественное число.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нет обычной пары, потому что их значение не подходит для счёта «один — много». Здесь главное — смысл, а не привычная школьная схема.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«очки», «брюки» и «ворота» выглядят как будто их много. Но в речи они называют один предмет или одно целое, поэтому не имеют обычного единственного числа.
</a:t>
            </a:r>
            <a:endParaRPr lang="en-US" sz="124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похожа на множественное число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«листва» и «молодёжь» по форме напоминают обычные существительные, но в речи обозначают множество листьев или группу людей. Тут форма и смысл немного спорят между собой.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кажется единственным числом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сбивают с толку, потому что в школьной схеме всё кажется простым: один — много. А здесь язык делает весёлый сюрприз и просит смотреть не только на окончание.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удивляют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Хитрые слова, которые легко перепутать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изменяется ли слово по числам
</a:t>
            </a:r>
            <a:endParaRPr lang="en-US" sz="2895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легко подобрать вторую форму, оно изменяется по числам: книга — книги, окно — окна.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что называет слово: предмет, вещество, чувство, качество или название места. Значение подсказывает правильный ответ.
</a:t>
            </a:r>
            <a:endParaRPr lang="en-US" sz="1588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бывает ли другая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новая форма звучит странно или в русском языке не употребляется, слово относится к особой группе: молоко, пальто, метро, ножницы.
</a:t>
            </a:r>
            <a:endParaRPr lang="en-US" sz="14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пытаются изменить слово, у которого нет нужной формы. Так появляются неудачные варианты: «молоки» или «пальты».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 слова, которые употребляются только во множественном числе. Нельзя сказать «ножница» или «каникулa» в единственном числе.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говорить: немного молока, красивое пальто, долгие каникулы, острые ножницы. Эти сочетания звучат по-русски естественно и грамотно.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лучше проверить слово в предложении. Тогда сразу видно, какая форма подходит, а какая только смешит учителя.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 двух частей и предметы-наборы
</a:t>
            </a:r>
            <a:endParaRPr lang="en-US" sz="2739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слова особенные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очки, санки и брюки воспринимаются как целое из двух частей или как один комплект. Поэтому в речи они обычно стоят только во множественном числе.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такой предмет, не ищи к нему обычную форму «один». Проще запомнить: сам предмет — во множественном числе, а его части в речи отдельно почти не называют.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легко узнать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веществ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молоко, мёд и вода называют не отдельные штуки, а вещество. Их обычно не считают по одному, потому что важнее не число предметов, а количество или мера.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мы говорим: стакан молока, ложка мёда, немного сахара, ведро воды. Такие слова удобно связывать с порцией, а не с отдельными предметами.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массу или вещество, у него часто нет привычной пары «один — много». Это не ошибка, а обычное правило русского языка.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500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0186" y="1285325"/>
            <a:ext cx="668728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чувства и качества
</a:t>
            </a:r>
            <a:endParaRPr lang="en-US" sz="2786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переживания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радость, дружба и смелость называют то, что нельзя потрогать руками. Их не считают по штукам, поэтому они обычно стоят в единственном числе.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доброта, красота и честность показывают качество или свойство. Это не предметы, а признаки, поэтому у них нет обычной пары во множественном числе.
</a:t>
            </a:r>
            <a:endParaRPr lang="en-US" sz="1572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речи быть точной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понимаем, что слово обозначает чувство или качество, легче не ошибиться. Такие слова подсказывают: речь идёт не о вещах, а о внутреннем состоянии.
</a:t>
            </a:r>
            <a:endParaRPr lang="en-US" sz="14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легко найти Сочи: это название одного города. Такое слово не нужно менять по числам, потому что оно уже называет один конкретный объект. Поэтому в речи оно остаётся в одной форме и помогает точно назвать место.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Сочи: одно место — одно название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метро тоже ведёт себя необычно. Оно называет одно явление или один объект и не образует привычной пары «один — много». Такие слова часто встречаются на табличках, схемах и указателях, где важна точность.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 другие особые названия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 и особые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зависит не только от формы, но и от смысла
</a:t>
            </a:r>
            <a:endParaRPr lang="en-US" sz="2449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яблоко легко меняется: яблоко — яблоки. Значит, предмет можно посчитать по одному и по нескольку, а форма слова подсказывает число.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молоко обозначает вещество. Его не считают по штукам, поэтому оно обычно остаётся в одной форме и не получает привычного множественного числа.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похоже на обычное существительное, но смысл у него особый. Тогда правило числа нужно проверять не по виду слова, а по его значению.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что называет слово — предмет, вещество, чувство, качество или место? Ответ поможет понять, можно ли образовать другую форму.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существительное по числу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значение слова, затем пробуем образовать обе формы и проверяем, как слово звучит в речи.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помогает строить правильные предложения
</a:t>
            </a:r>
            <a:endParaRPr lang="en-US" sz="2314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в предложении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существительного помогает другим словам «подстроиться» под него. Если предмет один, прилагательное тоже стоит в форме единственного числа.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или много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красный мяч — красные мячи, большая книга — большие книги. По числу сразу понятно, о скольких предметах идёт речь.
</a:t>
            </a:r>
            <a:endParaRPr lang="en-US" sz="159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понятной
</a:t>
            </a:r>
            <a:pPr algn="ctr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выбрано правильно, предложение звучит грамотно и ясно. Это маленькая, но очень важная подсказка для читателя и слушателя.
</a:t>
            </a:r>
            <a:endParaRPr lang="en-US" sz="15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с примерами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слова есть две формы, его легко менять: дом — дома, ручка — ручки, птица — птицы. Это обычные слова, и с ними всё просто.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пары нет, запомни особую группу: молоко, дружба, смелость, сахар; ножницы, каникулы, брюки, санки. Такие слова не капризничают — у них своё правило.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числе существительных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имён существительных умеют изменяться по числам. Они могут называть один предмет или несколько предметов, и это помогает точно выражать мысль.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 образуют привычную пару. Так ведут себя названия веществ, чувств, качеств, предметов из двух частей и некоторые собственные имена.
</a:t>
            </a:r>
            <a:endParaRPr lang="en-US" sz="1519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всегда сначала думай о значении слова. Тогда станет ясно, нужна ли ему форма единственного и множественного числа.
</a:t>
            </a:r>
            <a:endParaRPr lang="en-US" sz="1584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Рассмотри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слово и скажи, что оно называет: предмет, вещество, чувство или название места. Это первый и самый важный шаг.
</a:t>
            </a:r>
            <a:endParaRPr lang="en-US" sz="1067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можно ли сказать стол — столы, книга — книги, вода — воды. Если форма звучит непривычно, слово, вероятно, особое.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Попробуй поменять форму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Сравни и запомни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Потренируйся на словах ножницы, радость, Сочи, часы, молоко. Чем больше примеров, тем быстрее ты станешь настоящим сыщиком чисел.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существительные умеют изменяться по числам. Сначала подумай, что обозначает слово, а потом проверяй форму. Тогда ошибки станут редкими, а язык — понятным и точным.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2026-05-21T21:39:18Z</dcterms:created>
  <dcterms:modified xsi:type="dcterms:W3CDTF">2026-05-21T21:39:18Z</dcterms:modified>
</cp:coreProperties>
</file>