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Меняющееся общество: главные черты исторических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 наука и общество меняют жизнь людей.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перемены в истории важно понимать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XIX–XXI века ускорили жизнь людей: фабрики, транспорт, школы, СМИ и интернет изменили труд, общение, семью и ценности не только правителей, но и обычных людей.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Меняющееся общество — это среда, где меняются привычки, нормы поведения, способы общения и представления о справедливости, свободе и ответственности.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труде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заметны в переходе от ручного труда к машинному, когда производство становится быстрее, а от работника требуются новые знания и навыки.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переходят от писем и долгого ожидания ответа к электронным сообщениям, видеосвязи и постоянному обмену информацией между странами.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постепенно уходит от сословных ограничений к идее равных прав, когда возможности человека меньше зависят от его происхождения.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не сразу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происходят постепенно, затрагивают разные поколения и по-разному ощущаются в городе, в семье, в школе и на работе.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понятие «меняющееся общество»
</a:t>
            </a:r>
            <a:endParaRPr lang="en-US" sz="29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общественных изменений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перемены усиливаются, когда несколько факторов действуют одновременно: техника ускоряет производство, а города и обмен идеями меняют образ 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изменения возникают не из-за одной причины, а из-за их сочетания: экономика, политика и культура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темы «Меняющееся общество»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жизнь человека в XIX–XX веках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вместо мастерских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 заводы начали вытеснять ремесленные мастерские. Машины ускоряли выпуск товаров, а производство становилось более крупным, организованным и зависимым от точного распределения труда.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переселялись туда, где было больше работы. Так росли рабочие кварталы, появлялись новые улицы, общественный транспорт и плотная городская застройка.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стал подчиняться расписанию фабрики, а зарплата — главным источником дохода для многих семей. Труд стал менее самостоятельным, но более массовым.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рядом с заводом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предприятий возникали кварталы рабочих, дымящие трубы и шумные улицы. Такие города показывали, как промышленность меняла не только экономику, но и внешний облик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жизни людей: до и после крупных общественных перемен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повседневная жизнь, работа и способы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стало быстрее, теснее связано и зависимо от техники, транспорта и 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темы «Меняющееся общество»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семья и повседневный быт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получили больше возможностей учиться и работать, а дети дольше остаются в системе образования. Это меняет привычные представления о роли каждого члена семьи.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 размеру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семьи чаще становятся меньше, чем раньше. Родственные связи при этом не исчезают, но повседневная жизнь строится более гибко, а обязанности распределяются иначе.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Электричество, бытовая техника, центральное отопление и водопровод сделали быт удобнее и безопаснее. Дом стал местом, где меньше тяжелой ручной работы и больше свободного времени.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быстрее добираться до школы, работы и мест отдыха. Благодаря этому люди чаще живут в одном районе, а учатся, работают и проводят время в другом.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изобретения к привычке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новое явление постепенно входит в повседневную жизнь общества.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 изменение структуры труда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не 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технологии не уничтожают труд полностью. Они меняют его содержание: одни профессии уходят, а другие появляются и становятся важнее.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работнику растут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человеку нужны не только знания, но и умение учиться, работать с информацией, принимать решения и быстро осваивать новые задачи.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однообразной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ручного и повторяющегося труда сокращается, потому что машины и автоматические системы выполняют многие операции быстрее и точнее человека.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создают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экономики и техники рождает новые профессии: инженер, программист, аналитик данных, специалист по кибербезопасности и дизайнер цифровых продуктов становятся особенно нужными.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становятся важнее в современном мире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помогают не теряться в потоке сообщений, понимать новые правила и уверенно работать с людьми, технологиями и информацией.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ценными становятся умение критически думать, быстро приспосабливаться и учиться всю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темы «Меняющееся общество»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письма к мгновенному сообщению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новости шли неделями, а теперь сообщение доходит за секунды. Телефон, мессенджеры и видеосвязь позволяют семье, друзьям и одноклассникам быть на связи даже в разных городах и странах.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радио, телевидению и интернету люди узнают о событиях почти сразу после их появления. Подросток может смотреть репортаж из другой страны, обсуждать его в чате и делиться мнением с друзьями.
</a:t>
            </a:r>
            <a:endParaRPr lang="en-US" sz="1015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 цифрового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общение удобно, но не всегда безопасно. Недостоверные новости, кибербуллинг, зависимость от экрана и привычка заменять разговоры сообщениями могут ухудшать настроение и мешать живому общению.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рядом: как меняется общение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условия жизни зависят от среды, инфраструктуры и доступа к услугам. Технологии постепенно сближают город и село, но различия сохраняются.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обычно больше возможностей и услуг, а в селе сильнее связь с природой и соседской поддержкой. Различия уменьшаются, но не исчезают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«Меняющееся общество», без точных статистических данных.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городе и в селе: основные различия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могут жить люди разных национальностей, говорить на разных языках и соблюдать разные семейные обычаи. Это делает общество более разнообразным и интересным для общения.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глобализация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людей и связь между странами усилили культурное смешение. В результате в школах, дворах и на улицах чаще встречаются разные взгляды, привычки и формы общения.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равные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люди могли жить мирно, важно уважать других, не унижать их за отличие и признавать равные права. Это помогает избегать конфликтов и сохранять доверие в обществе.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место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слушать собеседника, договариваться и решать споры без насилия. Именно здесь дети учатся понимать, что различия не мешают сотрудничеству и дружбе.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люди разных культур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от роста проблем к новым решениям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показана общая схема: вместе с развитием промышленности и транспорта усилились экологические вызовы, а затем выросло внимание к их решению.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общество развивалось, тем заметнее становились загрязнение и потребление ресурсов. Ответом стали переработка, экономия и более экологичный транспорт.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темы, без точных статистических данных.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изменениям: как общество действует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новые вызовы превращаются в законы, правила и привычки людей.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новости и не ошибаться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отличать проверяемое событие от личной оценки автора. Если человек выражает эмоции, это не всегда ложь, но это уже не чистый факт.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 лучше проверить по нескольким надёжным источникам. Если сведения совпадают, им можно доверять больше, чем одиночной сенсационной публикации.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даты и 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узнать, когда появилось сообщение и не устарело ли оно. Иногда старые новости выдают за свежие, поэтому дата и точность деталей имеют большое значение.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Смотрите, кто опубликовал сообщение: новостной сайт, блог, канал или неизвестная страница. Надёжный автор обычно указывает имя, контакты и отвечает за свои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подростков: чем оно наполнено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подростков часто состоит из разных занятий: одни связаны с экраном, другие — с движением, общением и творчеством. Важно сохранять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полезно сочетать цифровые занятия с активным отдыхом и творчеством. Такой баланс помогает не уставать и развивать разные интересы.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«Меняющееся общество», без точных статистических данных.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могут менять жизнь вокруг себя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помогают на благотворительных акциях, собирают вещи для нуждающихся, участвуют в уборке территории. Даже небольшая помощь делает жизнь других людей заметно лучше.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советы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советах и проектах подростки учатся предлагать идеи и брать ответственность. Так они могут влиять на правила, мероприятия и атмосферу в классе.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раздельном сборе мусора, посадке деревьев и экологических акциях помогает беречь природу. Такие дела учат замечать проблемы и искать практические решения.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 инициатива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участвовать в общественной жизни, нужны инициативность, ответственность и умение работать вместе. Эти качества помогают не только в школе, но и в будущей профессии.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6047" y="2057985"/>
            <a:ext cx="509053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9234" y="2057985"/>
            <a:ext cx="509053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4038" y="2105694"/>
            <a:ext cx="517045" cy="41363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Справедливые правила помогают каждому чувствовать себя защищённым. Если обязанности и права понятны, людям легче доверять друг другу и соблюдать общий порядок.
</a:t>
            </a:r>
            <a:endParaRPr lang="en-US" sz="1084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умеют договариваться, они быстрее находят решение споров и создают общие правила. Сотрудничество особенно важно в семье, школе, дворе и в совместных проектах.
</a:t>
            </a:r>
            <a:endParaRPr lang="en-US" sz="1051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 нужна дома, на улице и в интернете. Если человек чувствует защиту, ему проще учиться, общаться и пробовать новое без страха.
</a:t>
            </a:r>
            <a:endParaRPr lang="en-US" sz="1196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помогает строить доверие между людьми и не вводить других в заблуждение. Она особенно важна там, где нужно принимать решения и делить ответственность.
</a:t>
            </a:r>
            <a:endParaRPr lang="en-US" sz="1182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Терпимость учит уважать людей с разными привычками, взглядами и традициями. Она делает общество спокойнее и помогает жить рядом без постоянных конфликтов.
</a:t>
            </a:r>
            <a:endParaRPr lang="en-US" sz="1099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обществу развиваться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Меняющееся общество: выводы, которые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общество меняется постепенно под влиянием науки, экономики, культуры и политики. Эти перемены создают новые профессии, города, связи и обязанности для каждого из нас.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2026-06-01T05:22:28Z</dcterms:created>
  <dcterms:modified xsi:type="dcterms:W3CDTF">2026-06-01T05:22:28Z</dcterms:modified>
</cp:coreProperties>
</file>